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2" r:id="rId5"/>
    <p:sldId id="264" r:id="rId6"/>
    <p:sldId id="265" r:id="rId7"/>
    <p:sldId id="266" r:id="rId8"/>
    <p:sldId id="267" r:id="rId9"/>
    <p:sldId id="268" r:id="rId10"/>
    <p:sldId id="269" r:id="rId11"/>
    <p:sldId id="263" r:id="rId12"/>
    <p:sldId id="270" r:id="rId13"/>
    <p:sldId id="279" r:id="rId14"/>
    <p:sldId id="280" r:id="rId15"/>
    <p:sldId id="310" r:id="rId16"/>
    <p:sldId id="271" r:id="rId17"/>
    <p:sldId id="311" r:id="rId18"/>
    <p:sldId id="284" r:id="rId19"/>
    <p:sldId id="272" r:id="rId20"/>
    <p:sldId id="273" r:id="rId21"/>
    <p:sldId id="274" r:id="rId22"/>
    <p:sldId id="275" r:id="rId23"/>
    <p:sldId id="276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535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6EF752-CE49-48CA-9260-14DF5D0A0FA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6BA07A-7B85-4EB3-9A83-17A960F2BD00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Service</a:t>
          </a:r>
        </a:p>
      </dgm:t>
    </dgm:pt>
    <dgm:pt modelId="{E007C93F-E14B-4829-91AE-29251236DBA9}" type="parTrans" cxnId="{5BFB0AF3-F62A-4029-B5EF-A53322EA992C}">
      <dgm:prSet/>
      <dgm:spPr/>
      <dgm:t>
        <a:bodyPr/>
        <a:lstStyle/>
        <a:p>
          <a:endParaRPr lang="en-US"/>
        </a:p>
      </dgm:t>
    </dgm:pt>
    <dgm:pt modelId="{AF24C380-49D0-4946-A4C4-2424AC6B1085}" type="sibTrans" cxnId="{5BFB0AF3-F62A-4029-B5EF-A53322EA992C}">
      <dgm:prSet/>
      <dgm:spPr/>
      <dgm:t>
        <a:bodyPr/>
        <a:lstStyle/>
        <a:p>
          <a:endParaRPr lang="en-US"/>
        </a:p>
      </dgm:t>
    </dgm:pt>
    <dgm:pt modelId="{FCDB08C4-F6D7-406F-8CC0-2A01E5D9A620}">
      <dgm:prSet phldrT="[Text]"/>
      <dgm:spPr/>
      <dgm:t>
        <a:bodyPr/>
        <a:lstStyle/>
        <a:p>
          <a:r>
            <a:rPr lang="en-US" dirty="0"/>
            <a:t>Facility or work</a:t>
          </a:r>
        </a:p>
      </dgm:t>
    </dgm:pt>
    <dgm:pt modelId="{B99F9893-B040-4BE5-8467-2557786B83D2}" type="parTrans" cxnId="{2D8788F9-A8E8-4AB8-A624-42534FFB34AB}">
      <dgm:prSet/>
      <dgm:spPr/>
      <dgm:t>
        <a:bodyPr/>
        <a:lstStyle/>
        <a:p>
          <a:endParaRPr lang="en-US"/>
        </a:p>
      </dgm:t>
    </dgm:pt>
    <dgm:pt modelId="{FA3B9E11-31DB-4448-845C-6CFB5C1E2204}" type="sibTrans" cxnId="{2D8788F9-A8E8-4AB8-A624-42534FFB34AB}">
      <dgm:prSet/>
      <dgm:spPr/>
      <dgm:t>
        <a:bodyPr/>
        <a:lstStyle/>
        <a:p>
          <a:endParaRPr lang="en-US"/>
        </a:p>
      </dgm:t>
    </dgm:pt>
    <dgm:pt modelId="{C8FBFA5B-D60B-47DA-8987-108B7B6D4F3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Provision</a:t>
          </a:r>
        </a:p>
      </dgm:t>
    </dgm:pt>
    <dgm:pt modelId="{036F283B-C9B3-4C15-A739-32DB5606CB10}" type="parTrans" cxnId="{42EF7A27-BF94-48E0-A3EF-6B83B3856732}">
      <dgm:prSet/>
      <dgm:spPr/>
      <dgm:t>
        <a:bodyPr/>
        <a:lstStyle/>
        <a:p>
          <a:endParaRPr lang="en-US"/>
        </a:p>
      </dgm:t>
    </dgm:pt>
    <dgm:pt modelId="{DB234636-0433-46CE-885F-D76643ABA20B}" type="sibTrans" cxnId="{42EF7A27-BF94-48E0-A3EF-6B83B3856732}">
      <dgm:prSet/>
      <dgm:spPr/>
      <dgm:t>
        <a:bodyPr/>
        <a:lstStyle/>
        <a:p>
          <a:endParaRPr lang="en-US"/>
        </a:p>
      </dgm:t>
    </dgm:pt>
    <dgm:pt modelId="{84F39FA4-1565-41C2-ABA8-BF94812119C5}">
      <dgm:prSet phldrT="[Text]"/>
      <dgm:spPr/>
      <dgm:t>
        <a:bodyPr/>
        <a:lstStyle/>
        <a:p>
          <a:r>
            <a:rPr lang="en-US" dirty="0"/>
            <a:t>That’s to be given</a:t>
          </a:r>
        </a:p>
      </dgm:t>
    </dgm:pt>
    <dgm:pt modelId="{1F646C26-1B3F-4085-9AD8-74C8BE663DFB}" type="parTrans" cxnId="{DC01487F-0E27-4516-9E94-D3E14506CF17}">
      <dgm:prSet/>
      <dgm:spPr/>
      <dgm:t>
        <a:bodyPr/>
        <a:lstStyle/>
        <a:p>
          <a:endParaRPr lang="en-US"/>
        </a:p>
      </dgm:t>
    </dgm:pt>
    <dgm:pt modelId="{D7F18AE6-7009-404C-A680-8F9CAD680B71}" type="sibTrans" cxnId="{DC01487F-0E27-4516-9E94-D3E14506CF17}">
      <dgm:prSet/>
      <dgm:spPr/>
      <dgm:t>
        <a:bodyPr/>
        <a:lstStyle/>
        <a:p>
          <a:endParaRPr lang="en-US"/>
        </a:p>
      </dgm:t>
    </dgm:pt>
    <dgm:pt modelId="{76B7E5A6-8789-41AE-9B11-0E57770031A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Management</a:t>
          </a:r>
        </a:p>
      </dgm:t>
    </dgm:pt>
    <dgm:pt modelId="{054C731C-10D9-41BC-B5D7-300D26777401}" type="parTrans" cxnId="{6BD00C0B-0739-4CFC-A31F-FCA1FDFBA6ED}">
      <dgm:prSet/>
      <dgm:spPr/>
      <dgm:t>
        <a:bodyPr/>
        <a:lstStyle/>
        <a:p>
          <a:endParaRPr lang="en-US"/>
        </a:p>
      </dgm:t>
    </dgm:pt>
    <dgm:pt modelId="{28083475-88E1-4A1E-AABA-4724A1D5E7EB}" type="sibTrans" cxnId="{6BD00C0B-0739-4CFC-A31F-FCA1FDFBA6ED}">
      <dgm:prSet/>
      <dgm:spPr/>
      <dgm:t>
        <a:bodyPr/>
        <a:lstStyle/>
        <a:p>
          <a:endParaRPr lang="en-US"/>
        </a:p>
      </dgm:t>
    </dgm:pt>
    <dgm:pt modelId="{72634187-A1D8-4AD3-8E78-3167916ED4A4}">
      <dgm:prSet phldrT="[Text]"/>
      <dgm:spPr/>
      <dgm:t>
        <a:bodyPr/>
        <a:lstStyle/>
        <a:p>
          <a:r>
            <a:rPr lang="en-US" dirty="0"/>
            <a:t>And managed </a:t>
          </a:r>
        </a:p>
      </dgm:t>
    </dgm:pt>
    <dgm:pt modelId="{5AFA59F3-4251-49F0-97C3-F213A10CF319}" type="parTrans" cxnId="{1C1406CB-F870-4EF1-8029-152F719107E9}">
      <dgm:prSet/>
      <dgm:spPr/>
      <dgm:t>
        <a:bodyPr/>
        <a:lstStyle/>
        <a:p>
          <a:endParaRPr lang="en-US"/>
        </a:p>
      </dgm:t>
    </dgm:pt>
    <dgm:pt modelId="{A8CA7D70-B19F-41D4-8597-D5E757BF794E}" type="sibTrans" cxnId="{1C1406CB-F870-4EF1-8029-152F719107E9}">
      <dgm:prSet/>
      <dgm:spPr/>
      <dgm:t>
        <a:bodyPr/>
        <a:lstStyle/>
        <a:p>
          <a:endParaRPr lang="en-US"/>
        </a:p>
      </dgm:t>
    </dgm:pt>
    <dgm:pt modelId="{FEC9BAB7-7F40-47E4-86BD-D0F2D6A227F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System</a:t>
          </a:r>
        </a:p>
      </dgm:t>
    </dgm:pt>
    <dgm:pt modelId="{C03F53D6-0E25-462B-857F-AAC22154AD1D}" type="parTrans" cxnId="{EA20276D-A1AD-4EE6-AED7-4B5F2AA75C77}">
      <dgm:prSet/>
      <dgm:spPr/>
      <dgm:t>
        <a:bodyPr/>
        <a:lstStyle/>
        <a:p>
          <a:endParaRPr lang="en-US"/>
        </a:p>
      </dgm:t>
    </dgm:pt>
    <dgm:pt modelId="{86DBC7A1-75CA-42EF-B19E-9A93AC99781B}" type="sibTrans" cxnId="{EA20276D-A1AD-4EE6-AED7-4B5F2AA75C77}">
      <dgm:prSet/>
      <dgm:spPr/>
      <dgm:t>
        <a:bodyPr/>
        <a:lstStyle/>
        <a:p>
          <a:endParaRPr lang="en-US"/>
        </a:p>
      </dgm:t>
    </dgm:pt>
    <dgm:pt modelId="{7EBAC661-3A9B-4D9C-B0C8-0D65730F70EB}">
      <dgm:prSet phldrT="[Text]"/>
      <dgm:spPr/>
      <dgm:t>
        <a:bodyPr/>
        <a:lstStyle/>
        <a:p>
          <a:r>
            <a:rPr lang="en-US" dirty="0"/>
            <a:t>Using a structure</a:t>
          </a:r>
        </a:p>
      </dgm:t>
    </dgm:pt>
    <dgm:pt modelId="{C70F124C-BEDD-4091-B091-517CC9715E38}" type="parTrans" cxnId="{02D66018-BD44-4648-9B07-C41481879EB9}">
      <dgm:prSet/>
      <dgm:spPr/>
      <dgm:t>
        <a:bodyPr/>
        <a:lstStyle/>
        <a:p>
          <a:endParaRPr lang="en-US"/>
        </a:p>
      </dgm:t>
    </dgm:pt>
    <dgm:pt modelId="{BAFE8CB0-3A07-4508-8B57-9FEA01F87BCC}" type="sibTrans" cxnId="{02D66018-BD44-4648-9B07-C41481879EB9}">
      <dgm:prSet/>
      <dgm:spPr/>
      <dgm:t>
        <a:bodyPr/>
        <a:lstStyle/>
        <a:p>
          <a:endParaRPr lang="en-US"/>
        </a:p>
      </dgm:t>
    </dgm:pt>
    <dgm:pt modelId="{D743F7DD-12D4-414E-B437-69EEF4A2A35B}" type="pres">
      <dgm:prSet presAssocID="{B56EF752-CE49-48CA-9260-14DF5D0A0FA4}" presName="Name0" presStyleCnt="0">
        <dgm:presLayoutVars>
          <dgm:dir/>
          <dgm:animLvl val="lvl"/>
          <dgm:resizeHandles/>
        </dgm:presLayoutVars>
      </dgm:prSet>
      <dgm:spPr/>
    </dgm:pt>
    <dgm:pt modelId="{91FECC97-5B29-49E7-A892-4CEEF5A2B555}" type="pres">
      <dgm:prSet presAssocID="{ED6BA07A-7B85-4EB3-9A83-17A960F2BD00}" presName="linNode" presStyleCnt="0"/>
      <dgm:spPr/>
    </dgm:pt>
    <dgm:pt modelId="{7A4DF1AE-95F0-4860-B239-9E11AC0D5C81}" type="pres">
      <dgm:prSet presAssocID="{ED6BA07A-7B85-4EB3-9A83-17A960F2BD00}" presName="parentShp" presStyleLbl="node1" presStyleIdx="0" presStyleCnt="4" custScaleY="100000">
        <dgm:presLayoutVars>
          <dgm:bulletEnabled val="1"/>
        </dgm:presLayoutVars>
      </dgm:prSet>
      <dgm:spPr/>
    </dgm:pt>
    <dgm:pt modelId="{3E62F249-F457-49F0-8F76-B79584D83256}" type="pres">
      <dgm:prSet presAssocID="{ED6BA07A-7B85-4EB3-9A83-17A960F2BD00}" presName="childShp" presStyleLbl="bgAccFollowNode1" presStyleIdx="0" presStyleCnt="4">
        <dgm:presLayoutVars>
          <dgm:bulletEnabled val="1"/>
        </dgm:presLayoutVars>
      </dgm:prSet>
      <dgm:spPr/>
    </dgm:pt>
    <dgm:pt modelId="{6CB29C55-5501-4D2C-9D2E-95DBD5541C48}" type="pres">
      <dgm:prSet presAssocID="{AF24C380-49D0-4946-A4C4-2424AC6B1085}" presName="spacing" presStyleCnt="0"/>
      <dgm:spPr/>
    </dgm:pt>
    <dgm:pt modelId="{8FD1A478-BEFB-454F-892E-DB3A6550BC6A}" type="pres">
      <dgm:prSet presAssocID="{C8FBFA5B-D60B-47DA-8987-108B7B6D4F3C}" presName="linNode" presStyleCnt="0"/>
      <dgm:spPr/>
    </dgm:pt>
    <dgm:pt modelId="{F8FD7159-F107-4221-A31F-9F773FD6B095}" type="pres">
      <dgm:prSet presAssocID="{C8FBFA5B-D60B-47DA-8987-108B7B6D4F3C}" presName="parentShp" presStyleLbl="node1" presStyleIdx="1" presStyleCnt="4">
        <dgm:presLayoutVars>
          <dgm:bulletEnabled val="1"/>
        </dgm:presLayoutVars>
      </dgm:prSet>
      <dgm:spPr/>
    </dgm:pt>
    <dgm:pt modelId="{EE03186E-26B3-4630-B0B7-764B66BC748B}" type="pres">
      <dgm:prSet presAssocID="{C8FBFA5B-D60B-47DA-8987-108B7B6D4F3C}" presName="childShp" presStyleLbl="bgAccFollowNode1" presStyleIdx="1" presStyleCnt="4">
        <dgm:presLayoutVars>
          <dgm:bulletEnabled val="1"/>
        </dgm:presLayoutVars>
      </dgm:prSet>
      <dgm:spPr/>
    </dgm:pt>
    <dgm:pt modelId="{91280F94-4CA6-40C4-8668-A25C026BCEE6}" type="pres">
      <dgm:prSet presAssocID="{DB234636-0433-46CE-885F-D76643ABA20B}" presName="spacing" presStyleCnt="0"/>
      <dgm:spPr/>
    </dgm:pt>
    <dgm:pt modelId="{799AEC9C-7EB6-4EE5-8734-2D6DA9AB4877}" type="pres">
      <dgm:prSet presAssocID="{76B7E5A6-8789-41AE-9B11-0E57770031A2}" presName="linNode" presStyleCnt="0"/>
      <dgm:spPr/>
    </dgm:pt>
    <dgm:pt modelId="{4BC7C170-5F4B-4B55-A2D2-92D236095E4E}" type="pres">
      <dgm:prSet presAssocID="{76B7E5A6-8789-41AE-9B11-0E57770031A2}" presName="parentShp" presStyleLbl="node1" presStyleIdx="2" presStyleCnt="4">
        <dgm:presLayoutVars>
          <dgm:bulletEnabled val="1"/>
        </dgm:presLayoutVars>
      </dgm:prSet>
      <dgm:spPr/>
    </dgm:pt>
    <dgm:pt modelId="{255DCCED-2F03-4F2B-A527-B0D1C5EB1EC5}" type="pres">
      <dgm:prSet presAssocID="{76B7E5A6-8789-41AE-9B11-0E57770031A2}" presName="childShp" presStyleLbl="bgAccFollowNode1" presStyleIdx="2" presStyleCnt="4">
        <dgm:presLayoutVars>
          <dgm:bulletEnabled val="1"/>
        </dgm:presLayoutVars>
      </dgm:prSet>
      <dgm:spPr/>
    </dgm:pt>
    <dgm:pt modelId="{5A2018D9-D853-4DF3-B02E-4B6A7C5DE135}" type="pres">
      <dgm:prSet presAssocID="{28083475-88E1-4A1E-AABA-4724A1D5E7EB}" presName="spacing" presStyleCnt="0"/>
      <dgm:spPr/>
    </dgm:pt>
    <dgm:pt modelId="{CD603C6F-54DC-4CC3-B8CB-286C4F2E72EA}" type="pres">
      <dgm:prSet presAssocID="{FEC9BAB7-7F40-47E4-86BD-D0F2D6A227FD}" presName="linNode" presStyleCnt="0"/>
      <dgm:spPr/>
    </dgm:pt>
    <dgm:pt modelId="{47ADFA8C-C378-4654-91CA-B14D551C48AC}" type="pres">
      <dgm:prSet presAssocID="{FEC9BAB7-7F40-47E4-86BD-D0F2D6A227FD}" presName="parentShp" presStyleLbl="node1" presStyleIdx="3" presStyleCnt="4" custLinFactNeighborX="24" custLinFactNeighborY="-1295">
        <dgm:presLayoutVars>
          <dgm:bulletEnabled val="1"/>
        </dgm:presLayoutVars>
      </dgm:prSet>
      <dgm:spPr/>
    </dgm:pt>
    <dgm:pt modelId="{40FB5C7C-501B-4A5B-8AFE-FB3925274833}" type="pres">
      <dgm:prSet presAssocID="{FEC9BAB7-7F40-47E4-86BD-D0F2D6A227FD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6BD00C0B-0739-4CFC-A31F-FCA1FDFBA6ED}" srcId="{B56EF752-CE49-48CA-9260-14DF5D0A0FA4}" destId="{76B7E5A6-8789-41AE-9B11-0E57770031A2}" srcOrd="2" destOrd="0" parTransId="{054C731C-10D9-41BC-B5D7-300D26777401}" sibTransId="{28083475-88E1-4A1E-AABA-4724A1D5E7EB}"/>
    <dgm:cxn modelId="{02D66018-BD44-4648-9B07-C41481879EB9}" srcId="{FEC9BAB7-7F40-47E4-86BD-D0F2D6A227FD}" destId="{7EBAC661-3A9B-4D9C-B0C8-0D65730F70EB}" srcOrd="0" destOrd="0" parTransId="{C70F124C-BEDD-4091-B091-517CC9715E38}" sibTransId="{BAFE8CB0-3A07-4508-8B57-9FEA01F87BCC}"/>
    <dgm:cxn modelId="{42EF7A27-BF94-48E0-A3EF-6B83B3856732}" srcId="{B56EF752-CE49-48CA-9260-14DF5D0A0FA4}" destId="{C8FBFA5B-D60B-47DA-8987-108B7B6D4F3C}" srcOrd="1" destOrd="0" parTransId="{036F283B-C9B3-4C15-A739-32DB5606CB10}" sibTransId="{DB234636-0433-46CE-885F-D76643ABA20B}"/>
    <dgm:cxn modelId="{8347A23F-F05D-4DFC-94F9-F0405AF4863D}" type="presOf" srcId="{C8FBFA5B-D60B-47DA-8987-108B7B6D4F3C}" destId="{F8FD7159-F107-4221-A31F-9F773FD6B095}" srcOrd="0" destOrd="0" presId="urn:microsoft.com/office/officeart/2005/8/layout/vList6"/>
    <dgm:cxn modelId="{01775168-A0C8-4F4C-A662-FA69B2E7C404}" type="presOf" srcId="{FEC9BAB7-7F40-47E4-86BD-D0F2D6A227FD}" destId="{47ADFA8C-C378-4654-91CA-B14D551C48AC}" srcOrd="0" destOrd="0" presId="urn:microsoft.com/office/officeart/2005/8/layout/vList6"/>
    <dgm:cxn modelId="{EA20276D-A1AD-4EE6-AED7-4B5F2AA75C77}" srcId="{B56EF752-CE49-48CA-9260-14DF5D0A0FA4}" destId="{FEC9BAB7-7F40-47E4-86BD-D0F2D6A227FD}" srcOrd="3" destOrd="0" parTransId="{C03F53D6-0E25-462B-857F-AAC22154AD1D}" sibTransId="{86DBC7A1-75CA-42EF-B19E-9A93AC99781B}"/>
    <dgm:cxn modelId="{9CB9B26F-CBD7-4A6D-9A70-EB561C387C23}" type="presOf" srcId="{ED6BA07A-7B85-4EB3-9A83-17A960F2BD00}" destId="{7A4DF1AE-95F0-4860-B239-9E11AC0D5C81}" srcOrd="0" destOrd="0" presId="urn:microsoft.com/office/officeart/2005/8/layout/vList6"/>
    <dgm:cxn modelId="{F5CB0156-F120-4D29-9B86-FF210AC23D84}" type="presOf" srcId="{7EBAC661-3A9B-4D9C-B0C8-0D65730F70EB}" destId="{40FB5C7C-501B-4A5B-8AFE-FB3925274833}" srcOrd="0" destOrd="0" presId="urn:microsoft.com/office/officeart/2005/8/layout/vList6"/>
    <dgm:cxn modelId="{9EEE5259-8E92-4C74-95A8-9BADE663DBAA}" type="presOf" srcId="{B56EF752-CE49-48CA-9260-14DF5D0A0FA4}" destId="{D743F7DD-12D4-414E-B437-69EEF4A2A35B}" srcOrd="0" destOrd="0" presId="urn:microsoft.com/office/officeart/2005/8/layout/vList6"/>
    <dgm:cxn modelId="{DC01487F-0E27-4516-9E94-D3E14506CF17}" srcId="{C8FBFA5B-D60B-47DA-8987-108B7B6D4F3C}" destId="{84F39FA4-1565-41C2-ABA8-BF94812119C5}" srcOrd="0" destOrd="0" parTransId="{1F646C26-1B3F-4085-9AD8-74C8BE663DFB}" sibTransId="{D7F18AE6-7009-404C-A680-8F9CAD680B71}"/>
    <dgm:cxn modelId="{4F42C2AA-59C0-4FD1-81F2-9D1B470816C6}" type="presOf" srcId="{FCDB08C4-F6D7-406F-8CC0-2A01E5D9A620}" destId="{3E62F249-F457-49F0-8F76-B79584D83256}" srcOrd="0" destOrd="0" presId="urn:microsoft.com/office/officeart/2005/8/layout/vList6"/>
    <dgm:cxn modelId="{F9CF78B4-5154-4FAB-BFE7-43E709D922BB}" type="presOf" srcId="{72634187-A1D8-4AD3-8E78-3167916ED4A4}" destId="{255DCCED-2F03-4F2B-A527-B0D1C5EB1EC5}" srcOrd="0" destOrd="0" presId="urn:microsoft.com/office/officeart/2005/8/layout/vList6"/>
    <dgm:cxn modelId="{1C1406CB-F870-4EF1-8029-152F719107E9}" srcId="{76B7E5A6-8789-41AE-9B11-0E57770031A2}" destId="{72634187-A1D8-4AD3-8E78-3167916ED4A4}" srcOrd="0" destOrd="0" parTransId="{5AFA59F3-4251-49F0-97C3-F213A10CF319}" sibTransId="{A8CA7D70-B19F-41D4-8597-D5E757BF794E}"/>
    <dgm:cxn modelId="{56C922D7-AD57-4DFF-B528-F0FE7A6D6B35}" type="presOf" srcId="{84F39FA4-1565-41C2-ABA8-BF94812119C5}" destId="{EE03186E-26B3-4630-B0B7-764B66BC748B}" srcOrd="0" destOrd="0" presId="urn:microsoft.com/office/officeart/2005/8/layout/vList6"/>
    <dgm:cxn modelId="{5BFB0AF3-F62A-4029-B5EF-A53322EA992C}" srcId="{B56EF752-CE49-48CA-9260-14DF5D0A0FA4}" destId="{ED6BA07A-7B85-4EB3-9A83-17A960F2BD00}" srcOrd="0" destOrd="0" parTransId="{E007C93F-E14B-4829-91AE-29251236DBA9}" sibTransId="{AF24C380-49D0-4946-A4C4-2424AC6B1085}"/>
    <dgm:cxn modelId="{2D8788F9-A8E8-4AB8-A624-42534FFB34AB}" srcId="{ED6BA07A-7B85-4EB3-9A83-17A960F2BD00}" destId="{FCDB08C4-F6D7-406F-8CC0-2A01E5D9A620}" srcOrd="0" destOrd="0" parTransId="{B99F9893-B040-4BE5-8467-2557786B83D2}" sibTransId="{FA3B9E11-31DB-4448-845C-6CFB5C1E2204}"/>
    <dgm:cxn modelId="{82987AFC-B0D2-4F9F-8BE6-C57954591A2C}" type="presOf" srcId="{76B7E5A6-8789-41AE-9B11-0E57770031A2}" destId="{4BC7C170-5F4B-4B55-A2D2-92D236095E4E}" srcOrd="0" destOrd="0" presId="urn:microsoft.com/office/officeart/2005/8/layout/vList6"/>
    <dgm:cxn modelId="{6BAA6DCB-B3A8-466B-B7A7-B6E86021B419}" type="presParOf" srcId="{D743F7DD-12D4-414E-B437-69EEF4A2A35B}" destId="{91FECC97-5B29-49E7-A892-4CEEF5A2B555}" srcOrd="0" destOrd="0" presId="urn:microsoft.com/office/officeart/2005/8/layout/vList6"/>
    <dgm:cxn modelId="{BE95F539-B8C4-40E9-BE4C-788628F5F404}" type="presParOf" srcId="{91FECC97-5B29-49E7-A892-4CEEF5A2B555}" destId="{7A4DF1AE-95F0-4860-B239-9E11AC0D5C81}" srcOrd="0" destOrd="0" presId="urn:microsoft.com/office/officeart/2005/8/layout/vList6"/>
    <dgm:cxn modelId="{F988A8A7-6B3B-4CDD-849A-1F9380618E35}" type="presParOf" srcId="{91FECC97-5B29-49E7-A892-4CEEF5A2B555}" destId="{3E62F249-F457-49F0-8F76-B79584D83256}" srcOrd="1" destOrd="0" presId="urn:microsoft.com/office/officeart/2005/8/layout/vList6"/>
    <dgm:cxn modelId="{BE8B4374-BFA8-414C-BDD9-22283143D4F6}" type="presParOf" srcId="{D743F7DD-12D4-414E-B437-69EEF4A2A35B}" destId="{6CB29C55-5501-4D2C-9D2E-95DBD5541C48}" srcOrd="1" destOrd="0" presId="urn:microsoft.com/office/officeart/2005/8/layout/vList6"/>
    <dgm:cxn modelId="{6653C986-EBB7-4BE0-A90C-2BA553060521}" type="presParOf" srcId="{D743F7DD-12D4-414E-B437-69EEF4A2A35B}" destId="{8FD1A478-BEFB-454F-892E-DB3A6550BC6A}" srcOrd="2" destOrd="0" presId="urn:microsoft.com/office/officeart/2005/8/layout/vList6"/>
    <dgm:cxn modelId="{9C481C8C-2A29-4BED-948B-CD25007D3C8D}" type="presParOf" srcId="{8FD1A478-BEFB-454F-892E-DB3A6550BC6A}" destId="{F8FD7159-F107-4221-A31F-9F773FD6B095}" srcOrd="0" destOrd="0" presId="urn:microsoft.com/office/officeart/2005/8/layout/vList6"/>
    <dgm:cxn modelId="{4819C8A2-AC42-4C4C-9499-F6A2DA0B026A}" type="presParOf" srcId="{8FD1A478-BEFB-454F-892E-DB3A6550BC6A}" destId="{EE03186E-26B3-4630-B0B7-764B66BC748B}" srcOrd="1" destOrd="0" presId="urn:microsoft.com/office/officeart/2005/8/layout/vList6"/>
    <dgm:cxn modelId="{7E56A380-DB5C-44D7-9D28-0965E57D9F75}" type="presParOf" srcId="{D743F7DD-12D4-414E-B437-69EEF4A2A35B}" destId="{91280F94-4CA6-40C4-8668-A25C026BCEE6}" srcOrd="3" destOrd="0" presId="urn:microsoft.com/office/officeart/2005/8/layout/vList6"/>
    <dgm:cxn modelId="{FCAF0C39-F5D6-4E25-B66A-42EB45713679}" type="presParOf" srcId="{D743F7DD-12D4-414E-B437-69EEF4A2A35B}" destId="{799AEC9C-7EB6-4EE5-8734-2D6DA9AB4877}" srcOrd="4" destOrd="0" presId="urn:microsoft.com/office/officeart/2005/8/layout/vList6"/>
    <dgm:cxn modelId="{5CB56DB9-54FE-421A-B02F-1DF7972830E3}" type="presParOf" srcId="{799AEC9C-7EB6-4EE5-8734-2D6DA9AB4877}" destId="{4BC7C170-5F4B-4B55-A2D2-92D236095E4E}" srcOrd="0" destOrd="0" presId="urn:microsoft.com/office/officeart/2005/8/layout/vList6"/>
    <dgm:cxn modelId="{282655F9-0195-4EEB-819A-DEC5B50BB2B8}" type="presParOf" srcId="{799AEC9C-7EB6-4EE5-8734-2D6DA9AB4877}" destId="{255DCCED-2F03-4F2B-A527-B0D1C5EB1EC5}" srcOrd="1" destOrd="0" presId="urn:microsoft.com/office/officeart/2005/8/layout/vList6"/>
    <dgm:cxn modelId="{F509D44C-59CC-4BB3-813F-9EC00D87D42D}" type="presParOf" srcId="{D743F7DD-12D4-414E-B437-69EEF4A2A35B}" destId="{5A2018D9-D853-4DF3-B02E-4B6A7C5DE135}" srcOrd="5" destOrd="0" presId="urn:microsoft.com/office/officeart/2005/8/layout/vList6"/>
    <dgm:cxn modelId="{C247D492-21EC-4770-8456-6DFFA981B234}" type="presParOf" srcId="{D743F7DD-12D4-414E-B437-69EEF4A2A35B}" destId="{CD603C6F-54DC-4CC3-B8CB-286C4F2E72EA}" srcOrd="6" destOrd="0" presId="urn:microsoft.com/office/officeart/2005/8/layout/vList6"/>
    <dgm:cxn modelId="{A57594A3-4252-4CDD-934B-05CEB3CDC674}" type="presParOf" srcId="{CD603C6F-54DC-4CC3-B8CB-286C4F2E72EA}" destId="{47ADFA8C-C378-4654-91CA-B14D551C48AC}" srcOrd="0" destOrd="0" presId="urn:microsoft.com/office/officeart/2005/8/layout/vList6"/>
    <dgm:cxn modelId="{F7ACB3DA-38E5-41A3-A35A-CF22D67C22A6}" type="presParOf" srcId="{CD603C6F-54DC-4CC3-B8CB-286C4F2E72EA}" destId="{40FB5C7C-501B-4A5B-8AFE-FB392527483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2217AF-600E-49A1-A645-DA5FFB32036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379D40-311C-4067-8403-2E83DA2425D5}">
      <dgm:prSet phldrT="[Text]" custT="1"/>
      <dgm:spPr/>
      <dgm:t>
        <a:bodyPr/>
        <a:lstStyle/>
        <a:p>
          <a:r>
            <a:rPr lang="en-US" sz="1200" dirty="0"/>
            <a:t>Registration</a:t>
          </a:r>
        </a:p>
      </dgm:t>
    </dgm:pt>
    <dgm:pt modelId="{1EB5A7B1-618E-4265-AF69-8C21D0ECB575}" type="parTrans" cxnId="{CA44BB12-58A5-4A6C-9712-4F73C4F66B69}">
      <dgm:prSet/>
      <dgm:spPr/>
      <dgm:t>
        <a:bodyPr/>
        <a:lstStyle/>
        <a:p>
          <a:endParaRPr lang="en-US"/>
        </a:p>
      </dgm:t>
    </dgm:pt>
    <dgm:pt modelId="{77F066D4-1AF5-48B9-8926-4D786D861826}" type="sibTrans" cxnId="{CA44BB12-58A5-4A6C-9712-4F73C4F66B69}">
      <dgm:prSet/>
      <dgm:spPr/>
      <dgm:t>
        <a:bodyPr/>
        <a:lstStyle/>
        <a:p>
          <a:endParaRPr lang="en-US"/>
        </a:p>
      </dgm:t>
    </dgm:pt>
    <dgm:pt modelId="{6B9D1F41-8A34-4213-BBDB-94248A7EB5DB}">
      <dgm:prSet phldrT="[Text]" custT="1"/>
      <dgm:spPr/>
      <dgm:t>
        <a:bodyPr/>
        <a:lstStyle/>
        <a:p>
          <a:r>
            <a:rPr lang="en-US" sz="1200" dirty="0"/>
            <a:t>Login</a:t>
          </a:r>
        </a:p>
      </dgm:t>
    </dgm:pt>
    <dgm:pt modelId="{F9FE7584-EB1C-44C4-A849-930252FA902F}" type="parTrans" cxnId="{4EB70300-374E-45BE-BB4D-57DDF993BA26}">
      <dgm:prSet/>
      <dgm:spPr/>
      <dgm:t>
        <a:bodyPr/>
        <a:lstStyle/>
        <a:p>
          <a:endParaRPr lang="en-US"/>
        </a:p>
      </dgm:t>
    </dgm:pt>
    <dgm:pt modelId="{5DA5C496-57FE-4835-B14B-E5ABBC470BE5}" type="sibTrans" cxnId="{4EB70300-374E-45BE-BB4D-57DDF993BA26}">
      <dgm:prSet/>
      <dgm:spPr/>
      <dgm:t>
        <a:bodyPr/>
        <a:lstStyle/>
        <a:p>
          <a:endParaRPr lang="en-US"/>
        </a:p>
      </dgm:t>
    </dgm:pt>
    <dgm:pt modelId="{91520700-6B41-466D-BCB9-7E343F66C3AB}">
      <dgm:prSet phldrT="[Text]" custT="1"/>
      <dgm:spPr/>
      <dgm:t>
        <a:bodyPr/>
        <a:lstStyle/>
        <a:p>
          <a:r>
            <a:rPr lang="en-US" sz="1200" dirty="0"/>
            <a:t>Service Listing</a:t>
          </a:r>
        </a:p>
      </dgm:t>
    </dgm:pt>
    <dgm:pt modelId="{96917569-5704-4807-8D7D-BE1896677C4C}" type="parTrans" cxnId="{D6DD163F-A150-4397-8FA0-118DF941B72F}">
      <dgm:prSet/>
      <dgm:spPr/>
      <dgm:t>
        <a:bodyPr/>
        <a:lstStyle/>
        <a:p>
          <a:endParaRPr lang="en-US"/>
        </a:p>
      </dgm:t>
    </dgm:pt>
    <dgm:pt modelId="{6EEC7139-649A-48FF-BC88-33D0BF7EE6AD}" type="sibTrans" cxnId="{D6DD163F-A150-4397-8FA0-118DF941B72F}">
      <dgm:prSet/>
      <dgm:spPr/>
      <dgm:t>
        <a:bodyPr/>
        <a:lstStyle/>
        <a:p>
          <a:endParaRPr lang="en-US"/>
        </a:p>
      </dgm:t>
    </dgm:pt>
    <dgm:pt modelId="{3C1D699C-F366-49AC-8826-AE2991704CB1}">
      <dgm:prSet phldrT="[Text]" custT="1"/>
      <dgm:spPr/>
      <dgm:t>
        <a:bodyPr/>
        <a:lstStyle/>
        <a:p>
          <a:r>
            <a:rPr lang="en-US" sz="1200" dirty="0"/>
            <a:t>Provider Listing</a:t>
          </a:r>
        </a:p>
      </dgm:t>
    </dgm:pt>
    <dgm:pt modelId="{E7D94918-5D8F-4B98-B9B4-4DF0F4428CC7}" type="parTrans" cxnId="{6DFCBCCE-6D00-486B-B11F-E4618F6EEDDA}">
      <dgm:prSet/>
      <dgm:spPr/>
      <dgm:t>
        <a:bodyPr/>
        <a:lstStyle/>
        <a:p>
          <a:endParaRPr lang="en-US"/>
        </a:p>
      </dgm:t>
    </dgm:pt>
    <dgm:pt modelId="{09AD6BF1-E070-4D18-8257-33B1D07DE716}" type="sibTrans" cxnId="{6DFCBCCE-6D00-486B-B11F-E4618F6EEDDA}">
      <dgm:prSet/>
      <dgm:spPr/>
      <dgm:t>
        <a:bodyPr/>
        <a:lstStyle/>
        <a:p>
          <a:endParaRPr lang="en-US"/>
        </a:p>
      </dgm:t>
    </dgm:pt>
    <dgm:pt modelId="{B7334FA1-1906-48F0-BFED-E35F2596A657}">
      <dgm:prSet phldrT="[Text]" custT="1"/>
      <dgm:spPr/>
      <dgm:t>
        <a:bodyPr/>
        <a:lstStyle/>
        <a:p>
          <a:r>
            <a:rPr lang="en-US" sz="1200" dirty="0"/>
            <a:t>Selection</a:t>
          </a:r>
        </a:p>
      </dgm:t>
    </dgm:pt>
    <dgm:pt modelId="{9CDDE7D9-2EA0-4009-87B3-233E02B104E0}" type="parTrans" cxnId="{D9F1DEE3-EF1E-4ED5-8053-835F8C4337DD}">
      <dgm:prSet/>
      <dgm:spPr/>
      <dgm:t>
        <a:bodyPr/>
        <a:lstStyle/>
        <a:p>
          <a:endParaRPr lang="en-US"/>
        </a:p>
      </dgm:t>
    </dgm:pt>
    <dgm:pt modelId="{EAEAA23D-F4C9-4676-A622-667F3CFEDE7F}" type="sibTrans" cxnId="{D9F1DEE3-EF1E-4ED5-8053-835F8C4337DD}">
      <dgm:prSet/>
      <dgm:spPr/>
      <dgm:t>
        <a:bodyPr/>
        <a:lstStyle/>
        <a:p>
          <a:endParaRPr lang="en-US"/>
        </a:p>
      </dgm:t>
    </dgm:pt>
    <dgm:pt modelId="{053DD55E-115C-40F4-AE5A-BD609F256657}">
      <dgm:prSet phldrT="[Text]" custT="1"/>
      <dgm:spPr/>
      <dgm:t>
        <a:bodyPr/>
        <a:lstStyle/>
        <a:p>
          <a:r>
            <a:rPr lang="en-US" sz="1200" dirty="0"/>
            <a:t>Accomplishment </a:t>
          </a:r>
        </a:p>
      </dgm:t>
    </dgm:pt>
    <dgm:pt modelId="{76F4E7BD-E3E4-451E-9752-F634F7FB2EA8}" type="parTrans" cxnId="{B9FD319E-78B2-4139-8334-1944445326EF}">
      <dgm:prSet/>
      <dgm:spPr/>
      <dgm:t>
        <a:bodyPr/>
        <a:lstStyle/>
        <a:p>
          <a:endParaRPr lang="en-US"/>
        </a:p>
      </dgm:t>
    </dgm:pt>
    <dgm:pt modelId="{8B7890DA-CDC2-49D3-B7AC-BC346538A65C}" type="sibTrans" cxnId="{B9FD319E-78B2-4139-8334-1944445326EF}">
      <dgm:prSet/>
      <dgm:spPr/>
      <dgm:t>
        <a:bodyPr/>
        <a:lstStyle/>
        <a:p>
          <a:endParaRPr lang="en-US"/>
        </a:p>
      </dgm:t>
    </dgm:pt>
    <dgm:pt modelId="{999567CE-44EE-4C2E-AC0D-2E3B509A7386}">
      <dgm:prSet phldrT="[Text]" custT="1"/>
      <dgm:spPr/>
      <dgm:t>
        <a:bodyPr/>
        <a:lstStyle/>
        <a:p>
          <a:r>
            <a:rPr lang="en-US" sz="1200" dirty="0"/>
            <a:t>Bill generation</a:t>
          </a:r>
        </a:p>
      </dgm:t>
    </dgm:pt>
    <dgm:pt modelId="{98874DF2-8FE5-42A1-996E-00033DEAB105}" type="parTrans" cxnId="{EE679A91-4D87-4207-AD02-D63AF6911A03}">
      <dgm:prSet/>
      <dgm:spPr/>
      <dgm:t>
        <a:bodyPr/>
        <a:lstStyle/>
        <a:p>
          <a:endParaRPr lang="en-US"/>
        </a:p>
      </dgm:t>
    </dgm:pt>
    <dgm:pt modelId="{FD59314C-5D87-430C-BE3B-0BF180A27C34}" type="sibTrans" cxnId="{EE679A91-4D87-4207-AD02-D63AF6911A03}">
      <dgm:prSet/>
      <dgm:spPr/>
      <dgm:t>
        <a:bodyPr/>
        <a:lstStyle/>
        <a:p>
          <a:endParaRPr lang="en-US"/>
        </a:p>
      </dgm:t>
    </dgm:pt>
    <dgm:pt modelId="{B6063E27-D683-49B1-AA7A-13DDD1DC4F08}" type="pres">
      <dgm:prSet presAssocID="{E72217AF-600E-49A1-A645-DA5FFB320362}" presName="rootnode" presStyleCnt="0">
        <dgm:presLayoutVars>
          <dgm:chMax/>
          <dgm:chPref/>
          <dgm:dir/>
          <dgm:animLvl val="lvl"/>
        </dgm:presLayoutVars>
      </dgm:prSet>
      <dgm:spPr/>
    </dgm:pt>
    <dgm:pt modelId="{63A568EF-3A6F-43C0-BDB9-4D8B5FECC597}" type="pres">
      <dgm:prSet presAssocID="{80379D40-311C-4067-8403-2E83DA2425D5}" presName="composite" presStyleCnt="0"/>
      <dgm:spPr/>
    </dgm:pt>
    <dgm:pt modelId="{E87932D8-1FFE-4E12-B6B3-D96AA5A25C72}" type="pres">
      <dgm:prSet presAssocID="{80379D40-311C-4067-8403-2E83DA2425D5}" presName="bentUpArrow1" presStyleLbl="alignImgPlace1" presStyleIdx="0" presStyleCnt="6"/>
      <dgm:spPr/>
    </dgm:pt>
    <dgm:pt modelId="{8654D214-8A6A-446E-8A75-D65360D0C98F}" type="pres">
      <dgm:prSet presAssocID="{80379D40-311C-4067-8403-2E83DA2425D5}" presName="ParentText" presStyleLbl="node1" presStyleIdx="0" presStyleCnt="7" custScaleX="172203" custScaleY="68281" custLinFactNeighborY="17283">
        <dgm:presLayoutVars>
          <dgm:chMax val="1"/>
          <dgm:chPref val="1"/>
          <dgm:bulletEnabled val="1"/>
        </dgm:presLayoutVars>
      </dgm:prSet>
      <dgm:spPr/>
    </dgm:pt>
    <dgm:pt modelId="{8469F9E8-D07E-41CF-B923-B315E1F34B02}" type="pres">
      <dgm:prSet presAssocID="{80379D40-311C-4067-8403-2E83DA2425D5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4606D5A6-FB72-44C7-9D4E-A8633378AFA7}" type="pres">
      <dgm:prSet presAssocID="{77F066D4-1AF5-48B9-8926-4D786D861826}" presName="sibTrans" presStyleCnt="0"/>
      <dgm:spPr/>
    </dgm:pt>
    <dgm:pt modelId="{D48B6AD6-906F-4EEB-8132-B16C0B4177CB}" type="pres">
      <dgm:prSet presAssocID="{6B9D1F41-8A34-4213-BBDB-94248A7EB5DB}" presName="composite" presStyleCnt="0"/>
      <dgm:spPr/>
    </dgm:pt>
    <dgm:pt modelId="{22B352A3-5B8A-49D1-9DDE-63A276946699}" type="pres">
      <dgm:prSet presAssocID="{6B9D1F41-8A34-4213-BBDB-94248A7EB5DB}" presName="bentUpArrow1" presStyleLbl="alignImgPlace1" presStyleIdx="1" presStyleCnt="6"/>
      <dgm:spPr/>
    </dgm:pt>
    <dgm:pt modelId="{58DA78D0-00AC-4BAC-8FC1-CA98EC28F2CA}" type="pres">
      <dgm:prSet presAssocID="{6B9D1F41-8A34-4213-BBDB-94248A7EB5DB}" presName="ParentText" presStyleLbl="node1" presStyleIdx="1" presStyleCnt="7" custScaleX="172203" custScaleY="68281" custLinFactNeighborY="17283">
        <dgm:presLayoutVars>
          <dgm:chMax val="1"/>
          <dgm:chPref val="1"/>
          <dgm:bulletEnabled val="1"/>
        </dgm:presLayoutVars>
      </dgm:prSet>
      <dgm:spPr/>
    </dgm:pt>
    <dgm:pt modelId="{77BC9C00-196B-4350-928C-7532C56BA4FA}" type="pres">
      <dgm:prSet presAssocID="{6B9D1F41-8A34-4213-BBDB-94248A7EB5DB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C53209A-4E46-40AF-A6D6-8107986580AA}" type="pres">
      <dgm:prSet presAssocID="{5DA5C496-57FE-4835-B14B-E5ABBC470BE5}" presName="sibTrans" presStyleCnt="0"/>
      <dgm:spPr/>
    </dgm:pt>
    <dgm:pt modelId="{3768765A-F55E-4BC3-A4F4-9F17F526960E}" type="pres">
      <dgm:prSet presAssocID="{91520700-6B41-466D-BCB9-7E343F66C3AB}" presName="composite" presStyleCnt="0"/>
      <dgm:spPr/>
    </dgm:pt>
    <dgm:pt modelId="{F00BEF92-2EE1-48B3-A162-00FE9F51AB46}" type="pres">
      <dgm:prSet presAssocID="{91520700-6B41-466D-BCB9-7E343F66C3AB}" presName="bentUpArrow1" presStyleLbl="alignImgPlace1" presStyleIdx="2" presStyleCnt="6"/>
      <dgm:spPr/>
    </dgm:pt>
    <dgm:pt modelId="{9D9A9065-D088-4177-9863-ED435B008954}" type="pres">
      <dgm:prSet presAssocID="{91520700-6B41-466D-BCB9-7E343F66C3AB}" presName="ParentText" presStyleLbl="node1" presStyleIdx="2" presStyleCnt="7" custScaleX="172203" custScaleY="68281" custLinFactNeighborY="17283">
        <dgm:presLayoutVars>
          <dgm:chMax val="1"/>
          <dgm:chPref val="1"/>
          <dgm:bulletEnabled val="1"/>
        </dgm:presLayoutVars>
      </dgm:prSet>
      <dgm:spPr/>
    </dgm:pt>
    <dgm:pt modelId="{52D83B3D-A88F-4984-8EE2-C5420BC561EB}" type="pres">
      <dgm:prSet presAssocID="{91520700-6B41-466D-BCB9-7E343F66C3AB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1DD30BC-5E52-4DF4-8A1E-CC9992DF3D3F}" type="pres">
      <dgm:prSet presAssocID="{6EEC7139-649A-48FF-BC88-33D0BF7EE6AD}" presName="sibTrans" presStyleCnt="0"/>
      <dgm:spPr/>
    </dgm:pt>
    <dgm:pt modelId="{3408501D-6FDA-4D81-97A1-18F9FB375CA5}" type="pres">
      <dgm:prSet presAssocID="{3C1D699C-F366-49AC-8826-AE2991704CB1}" presName="composite" presStyleCnt="0"/>
      <dgm:spPr/>
    </dgm:pt>
    <dgm:pt modelId="{3CEBAABF-5D60-4909-8299-39BA572F6517}" type="pres">
      <dgm:prSet presAssocID="{3C1D699C-F366-49AC-8826-AE2991704CB1}" presName="bentUpArrow1" presStyleLbl="alignImgPlace1" presStyleIdx="3" presStyleCnt="6"/>
      <dgm:spPr/>
    </dgm:pt>
    <dgm:pt modelId="{077D53D0-F014-43E8-982F-ADBF1BE3666B}" type="pres">
      <dgm:prSet presAssocID="{3C1D699C-F366-49AC-8826-AE2991704CB1}" presName="ParentText" presStyleLbl="node1" presStyleIdx="3" presStyleCnt="7" custScaleX="172203" custScaleY="68281" custLinFactNeighborY="17283">
        <dgm:presLayoutVars>
          <dgm:chMax val="1"/>
          <dgm:chPref val="1"/>
          <dgm:bulletEnabled val="1"/>
        </dgm:presLayoutVars>
      </dgm:prSet>
      <dgm:spPr/>
    </dgm:pt>
    <dgm:pt modelId="{C8C4ACBF-6497-4218-885E-3BECD0D22749}" type="pres">
      <dgm:prSet presAssocID="{3C1D699C-F366-49AC-8826-AE2991704CB1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62C27AD3-78DE-4065-8A5B-2D6CA2639BD1}" type="pres">
      <dgm:prSet presAssocID="{09AD6BF1-E070-4D18-8257-33B1D07DE716}" presName="sibTrans" presStyleCnt="0"/>
      <dgm:spPr/>
    </dgm:pt>
    <dgm:pt modelId="{4976DC15-035B-408B-A5A8-DE89408F7398}" type="pres">
      <dgm:prSet presAssocID="{B7334FA1-1906-48F0-BFED-E35F2596A657}" presName="composite" presStyleCnt="0"/>
      <dgm:spPr/>
    </dgm:pt>
    <dgm:pt modelId="{1A2D82AF-6140-4D2F-91FC-0112216504C0}" type="pres">
      <dgm:prSet presAssocID="{B7334FA1-1906-48F0-BFED-E35F2596A657}" presName="bentUpArrow1" presStyleLbl="alignImgPlace1" presStyleIdx="4" presStyleCnt="6"/>
      <dgm:spPr/>
    </dgm:pt>
    <dgm:pt modelId="{20F414DD-46DA-4AD4-AAE0-D43FB27248E7}" type="pres">
      <dgm:prSet presAssocID="{B7334FA1-1906-48F0-BFED-E35F2596A657}" presName="ParentText" presStyleLbl="node1" presStyleIdx="4" presStyleCnt="7" custScaleX="172203" custScaleY="68281" custLinFactNeighborY="17283">
        <dgm:presLayoutVars>
          <dgm:chMax val="1"/>
          <dgm:chPref val="1"/>
          <dgm:bulletEnabled val="1"/>
        </dgm:presLayoutVars>
      </dgm:prSet>
      <dgm:spPr/>
    </dgm:pt>
    <dgm:pt modelId="{62D7596F-3919-4BCC-AC88-706E207A5D6F}" type="pres">
      <dgm:prSet presAssocID="{B7334FA1-1906-48F0-BFED-E35F2596A657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5B45E3E7-7C50-443F-A480-665D457C8AA4}" type="pres">
      <dgm:prSet presAssocID="{EAEAA23D-F4C9-4676-A622-667F3CFEDE7F}" presName="sibTrans" presStyleCnt="0"/>
      <dgm:spPr/>
    </dgm:pt>
    <dgm:pt modelId="{79DD0D85-6425-442A-AD43-F3A0A87C256E}" type="pres">
      <dgm:prSet presAssocID="{053DD55E-115C-40F4-AE5A-BD609F256657}" presName="composite" presStyleCnt="0"/>
      <dgm:spPr/>
    </dgm:pt>
    <dgm:pt modelId="{C668BB39-C1EC-4E83-8E3A-0D08CEEFF1B9}" type="pres">
      <dgm:prSet presAssocID="{053DD55E-115C-40F4-AE5A-BD609F256657}" presName="bentUpArrow1" presStyleLbl="alignImgPlace1" presStyleIdx="5" presStyleCnt="6"/>
      <dgm:spPr/>
    </dgm:pt>
    <dgm:pt modelId="{24CE6AE9-6D31-4C40-BCF7-5B3405D78EA1}" type="pres">
      <dgm:prSet presAssocID="{053DD55E-115C-40F4-AE5A-BD609F256657}" presName="ParentText" presStyleLbl="node1" presStyleIdx="5" presStyleCnt="7" custScaleX="172203" custScaleY="68281" custLinFactNeighborY="17283">
        <dgm:presLayoutVars>
          <dgm:chMax val="1"/>
          <dgm:chPref val="1"/>
          <dgm:bulletEnabled val="1"/>
        </dgm:presLayoutVars>
      </dgm:prSet>
      <dgm:spPr/>
    </dgm:pt>
    <dgm:pt modelId="{4B7FD76D-D193-4B06-8AFA-08FACFA9E59F}" type="pres">
      <dgm:prSet presAssocID="{053DD55E-115C-40F4-AE5A-BD609F256657}" presName="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AB9DFC67-27C1-46A8-B5D2-C81C37A67975}" type="pres">
      <dgm:prSet presAssocID="{8B7890DA-CDC2-49D3-B7AC-BC346538A65C}" presName="sibTrans" presStyleCnt="0"/>
      <dgm:spPr/>
    </dgm:pt>
    <dgm:pt modelId="{9E434C3A-8978-4858-835F-8419DCEE229C}" type="pres">
      <dgm:prSet presAssocID="{999567CE-44EE-4C2E-AC0D-2E3B509A7386}" presName="composite" presStyleCnt="0"/>
      <dgm:spPr/>
    </dgm:pt>
    <dgm:pt modelId="{41C67BF0-E642-4EC0-AC1B-19D566A3D262}" type="pres">
      <dgm:prSet presAssocID="{999567CE-44EE-4C2E-AC0D-2E3B509A7386}" presName="ParentText" presStyleLbl="node1" presStyleIdx="6" presStyleCnt="7" custScaleX="172203" custScaleY="68281" custLinFactNeighborY="17283">
        <dgm:presLayoutVars>
          <dgm:chMax val="1"/>
          <dgm:chPref val="1"/>
          <dgm:bulletEnabled val="1"/>
        </dgm:presLayoutVars>
      </dgm:prSet>
      <dgm:spPr/>
    </dgm:pt>
  </dgm:ptLst>
  <dgm:cxnLst>
    <dgm:cxn modelId="{4EB70300-374E-45BE-BB4D-57DDF993BA26}" srcId="{E72217AF-600E-49A1-A645-DA5FFB320362}" destId="{6B9D1F41-8A34-4213-BBDB-94248A7EB5DB}" srcOrd="1" destOrd="0" parTransId="{F9FE7584-EB1C-44C4-A849-930252FA902F}" sibTransId="{5DA5C496-57FE-4835-B14B-E5ABBC470BE5}"/>
    <dgm:cxn modelId="{CA44BB12-58A5-4A6C-9712-4F73C4F66B69}" srcId="{E72217AF-600E-49A1-A645-DA5FFB320362}" destId="{80379D40-311C-4067-8403-2E83DA2425D5}" srcOrd="0" destOrd="0" parTransId="{1EB5A7B1-618E-4265-AF69-8C21D0ECB575}" sibTransId="{77F066D4-1AF5-48B9-8926-4D786D861826}"/>
    <dgm:cxn modelId="{D6DD163F-A150-4397-8FA0-118DF941B72F}" srcId="{E72217AF-600E-49A1-A645-DA5FFB320362}" destId="{91520700-6B41-466D-BCB9-7E343F66C3AB}" srcOrd="2" destOrd="0" parTransId="{96917569-5704-4807-8D7D-BE1896677C4C}" sibTransId="{6EEC7139-649A-48FF-BC88-33D0BF7EE6AD}"/>
    <dgm:cxn modelId="{20D0C74A-DC37-4734-B647-D00714F7F713}" type="presOf" srcId="{053DD55E-115C-40F4-AE5A-BD609F256657}" destId="{24CE6AE9-6D31-4C40-BCF7-5B3405D78EA1}" srcOrd="0" destOrd="0" presId="urn:microsoft.com/office/officeart/2005/8/layout/StepDownProcess"/>
    <dgm:cxn modelId="{8172EF75-A14F-4E3D-BB6D-AFB67A4A1817}" type="presOf" srcId="{999567CE-44EE-4C2E-AC0D-2E3B509A7386}" destId="{41C67BF0-E642-4EC0-AC1B-19D566A3D262}" srcOrd="0" destOrd="0" presId="urn:microsoft.com/office/officeart/2005/8/layout/StepDownProcess"/>
    <dgm:cxn modelId="{8C0D547B-9DB0-453A-A452-EE32618697E1}" type="presOf" srcId="{E72217AF-600E-49A1-A645-DA5FFB320362}" destId="{B6063E27-D683-49B1-AA7A-13DDD1DC4F08}" srcOrd="0" destOrd="0" presId="urn:microsoft.com/office/officeart/2005/8/layout/StepDownProcess"/>
    <dgm:cxn modelId="{EE679A91-4D87-4207-AD02-D63AF6911A03}" srcId="{E72217AF-600E-49A1-A645-DA5FFB320362}" destId="{999567CE-44EE-4C2E-AC0D-2E3B509A7386}" srcOrd="6" destOrd="0" parTransId="{98874DF2-8FE5-42A1-996E-00033DEAB105}" sibTransId="{FD59314C-5D87-430C-BE3B-0BF180A27C34}"/>
    <dgm:cxn modelId="{B9FD319E-78B2-4139-8334-1944445326EF}" srcId="{E72217AF-600E-49A1-A645-DA5FFB320362}" destId="{053DD55E-115C-40F4-AE5A-BD609F256657}" srcOrd="5" destOrd="0" parTransId="{76F4E7BD-E3E4-451E-9752-F634F7FB2EA8}" sibTransId="{8B7890DA-CDC2-49D3-B7AC-BC346538A65C}"/>
    <dgm:cxn modelId="{E2FA75C9-6329-4469-85E4-781C94D25C1C}" type="presOf" srcId="{3C1D699C-F366-49AC-8826-AE2991704CB1}" destId="{077D53D0-F014-43E8-982F-ADBF1BE3666B}" srcOrd="0" destOrd="0" presId="urn:microsoft.com/office/officeart/2005/8/layout/StepDownProcess"/>
    <dgm:cxn modelId="{6DFCBCCE-6D00-486B-B11F-E4618F6EEDDA}" srcId="{E72217AF-600E-49A1-A645-DA5FFB320362}" destId="{3C1D699C-F366-49AC-8826-AE2991704CB1}" srcOrd="3" destOrd="0" parTransId="{E7D94918-5D8F-4B98-B9B4-4DF0F4428CC7}" sibTransId="{09AD6BF1-E070-4D18-8257-33B1D07DE716}"/>
    <dgm:cxn modelId="{72B059E1-2AFF-4E43-8855-9656CAFAE7E7}" type="presOf" srcId="{91520700-6B41-466D-BCB9-7E343F66C3AB}" destId="{9D9A9065-D088-4177-9863-ED435B008954}" srcOrd="0" destOrd="0" presId="urn:microsoft.com/office/officeart/2005/8/layout/StepDownProcess"/>
    <dgm:cxn modelId="{967F7FE3-D62D-4845-8952-77D99EF6B82E}" type="presOf" srcId="{B7334FA1-1906-48F0-BFED-E35F2596A657}" destId="{20F414DD-46DA-4AD4-AAE0-D43FB27248E7}" srcOrd="0" destOrd="0" presId="urn:microsoft.com/office/officeart/2005/8/layout/StepDownProcess"/>
    <dgm:cxn modelId="{D9F1DEE3-EF1E-4ED5-8053-835F8C4337DD}" srcId="{E72217AF-600E-49A1-A645-DA5FFB320362}" destId="{B7334FA1-1906-48F0-BFED-E35F2596A657}" srcOrd="4" destOrd="0" parTransId="{9CDDE7D9-2EA0-4009-87B3-233E02B104E0}" sibTransId="{EAEAA23D-F4C9-4676-A622-667F3CFEDE7F}"/>
    <dgm:cxn modelId="{DDDC36F6-C297-4E44-A1A3-244635E4E395}" type="presOf" srcId="{80379D40-311C-4067-8403-2E83DA2425D5}" destId="{8654D214-8A6A-446E-8A75-D65360D0C98F}" srcOrd="0" destOrd="0" presId="urn:microsoft.com/office/officeart/2005/8/layout/StepDownProcess"/>
    <dgm:cxn modelId="{B045D6F9-9EC6-40DD-8155-8B6C446827D0}" type="presOf" srcId="{6B9D1F41-8A34-4213-BBDB-94248A7EB5DB}" destId="{58DA78D0-00AC-4BAC-8FC1-CA98EC28F2CA}" srcOrd="0" destOrd="0" presId="urn:microsoft.com/office/officeart/2005/8/layout/StepDownProcess"/>
    <dgm:cxn modelId="{B19BBB40-59F1-46F3-960F-02AE0DDB5822}" type="presParOf" srcId="{B6063E27-D683-49B1-AA7A-13DDD1DC4F08}" destId="{63A568EF-3A6F-43C0-BDB9-4D8B5FECC597}" srcOrd="0" destOrd="0" presId="urn:microsoft.com/office/officeart/2005/8/layout/StepDownProcess"/>
    <dgm:cxn modelId="{B9A920F7-5023-43F3-A433-7D42A8FBBE37}" type="presParOf" srcId="{63A568EF-3A6F-43C0-BDB9-4D8B5FECC597}" destId="{E87932D8-1FFE-4E12-B6B3-D96AA5A25C72}" srcOrd="0" destOrd="0" presId="urn:microsoft.com/office/officeart/2005/8/layout/StepDownProcess"/>
    <dgm:cxn modelId="{660F8FAA-4242-4E5E-942A-C57C21E3EF03}" type="presParOf" srcId="{63A568EF-3A6F-43C0-BDB9-4D8B5FECC597}" destId="{8654D214-8A6A-446E-8A75-D65360D0C98F}" srcOrd="1" destOrd="0" presId="urn:microsoft.com/office/officeart/2005/8/layout/StepDownProcess"/>
    <dgm:cxn modelId="{E865F3A4-2E16-4D46-A8B2-F9E25942BC91}" type="presParOf" srcId="{63A568EF-3A6F-43C0-BDB9-4D8B5FECC597}" destId="{8469F9E8-D07E-41CF-B923-B315E1F34B02}" srcOrd="2" destOrd="0" presId="urn:microsoft.com/office/officeart/2005/8/layout/StepDownProcess"/>
    <dgm:cxn modelId="{EC55C47E-CDEF-4427-8AE6-2878C421154B}" type="presParOf" srcId="{B6063E27-D683-49B1-AA7A-13DDD1DC4F08}" destId="{4606D5A6-FB72-44C7-9D4E-A8633378AFA7}" srcOrd="1" destOrd="0" presId="urn:microsoft.com/office/officeart/2005/8/layout/StepDownProcess"/>
    <dgm:cxn modelId="{42BB97E8-0C14-4C42-B238-4E7FBD2C0C7A}" type="presParOf" srcId="{B6063E27-D683-49B1-AA7A-13DDD1DC4F08}" destId="{D48B6AD6-906F-4EEB-8132-B16C0B4177CB}" srcOrd="2" destOrd="0" presId="urn:microsoft.com/office/officeart/2005/8/layout/StepDownProcess"/>
    <dgm:cxn modelId="{3816F348-0B83-4A67-A0A1-7EEDF7685117}" type="presParOf" srcId="{D48B6AD6-906F-4EEB-8132-B16C0B4177CB}" destId="{22B352A3-5B8A-49D1-9DDE-63A276946699}" srcOrd="0" destOrd="0" presId="urn:microsoft.com/office/officeart/2005/8/layout/StepDownProcess"/>
    <dgm:cxn modelId="{3EEF3443-41F5-4DC6-9497-99081C961E62}" type="presParOf" srcId="{D48B6AD6-906F-4EEB-8132-B16C0B4177CB}" destId="{58DA78D0-00AC-4BAC-8FC1-CA98EC28F2CA}" srcOrd="1" destOrd="0" presId="urn:microsoft.com/office/officeart/2005/8/layout/StepDownProcess"/>
    <dgm:cxn modelId="{709E0B8E-4389-4DE3-8E77-8B876A985D6F}" type="presParOf" srcId="{D48B6AD6-906F-4EEB-8132-B16C0B4177CB}" destId="{77BC9C00-196B-4350-928C-7532C56BA4FA}" srcOrd="2" destOrd="0" presId="urn:microsoft.com/office/officeart/2005/8/layout/StepDownProcess"/>
    <dgm:cxn modelId="{3AA9BBA2-3CAF-4A3D-A6DA-F5E6125D78CD}" type="presParOf" srcId="{B6063E27-D683-49B1-AA7A-13DDD1DC4F08}" destId="{9C53209A-4E46-40AF-A6D6-8107986580AA}" srcOrd="3" destOrd="0" presId="urn:microsoft.com/office/officeart/2005/8/layout/StepDownProcess"/>
    <dgm:cxn modelId="{E2E21AE0-AE21-4D06-BFA1-BD42EDB3E550}" type="presParOf" srcId="{B6063E27-D683-49B1-AA7A-13DDD1DC4F08}" destId="{3768765A-F55E-4BC3-A4F4-9F17F526960E}" srcOrd="4" destOrd="0" presId="urn:microsoft.com/office/officeart/2005/8/layout/StepDownProcess"/>
    <dgm:cxn modelId="{0C96BECD-C8F3-469B-BD83-FAEB556BB4A0}" type="presParOf" srcId="{3768765A-F55E-4BC3-A4F4-9F17F526960E}" destId="{F00BEF92-2EE1-48B3-A162-00FE9F51AB46}" srcOrd="0" destOrd="0" presId="urn:microsoft.com/office/officeart/2005/8/layout/StepDownProcess"/>
    <dgm:cxn modelId="{55AF90FE-8867-4867-9DC5-2B5A572C64CC}" type="presParOf" srcId="{3768765A-F55E-4BC3-A4F4-9F17F526960E}" destId="{9D9A9065-D088-4177-9863-ED435B008954}" srcOrd="1" destOrd="0" presId="urn:microsoft.com/office/officeart/2005/8/layout/StepDownProcess"/>
    <dgm:cxn modelId="{EEF30A79-10B8-4A48-998B-3E117998B567}" type="presParOf" srcId="{3768765A-F55E-4BC3-A4F4-9F17F526960E}" destId="{52D83B3D-A88F-4984-8EE2-C5420BC561EB}" srcOrd="2" destOrd="0" presId="urn:microsoft.com/office/officeart/2005/8/layout/StepDownProcess"/>
    <dgm:cxn modelId="{08031C86-4665-4265-8B8B-55FF21CD2950}" type="presParOf" srcId="{B6063E27-D683-49B1-AA7A-13DDD1DC4F08}" destId="{01DD30BC-5E52-4DF4-8A1E-CC9992DF3D3F}" srcOrd="5" destOrd="0" presId="urn:microsoft.com/office/officeart/2005/8/layout/StepDownProcess"/>
    <dgm:cxn modelId="{3E1CFD98-AB5D-44C8-AFF3-AD33A7D44D49}" type="presParOf" srcId="{B6063E27-D683-49B1-AA7A-13DDD1DC4F08}" destId="{3408501D-6FDA-4D81-97A1-18F9FB375CA5}" srcOrd="6" destOrd="0" presId="urn:microsoft.com/office/officeart/2005/8/layout/StepDownProcess"/>
    <dgm:cxn modelId="{89E46BF7-B6C2-483D-B4CC-5A969F1390F5}" type="presParOf" srcId="{3408501D-6FDA-4D81-97A1-18F9FB375CA5}" destId="{3CEBAABF-5D60-4909-8299-39BA572F6517}" srcOrd="0" destOrd="0" presId="urn:microsoft.com/office/officeart/2005/8/layout/StepDownProcess"/>
    <dgm:cxn modelId="{E0076BFA-B2DE-49D6-8652-3E7DC208830D}" type="presParOf" srcId="{3408501D-6FDA-4D81-97A1-18F9FB375CA5}" destId="{077D53D0-F014-43E8-982F-ADBF1BE3666B}" srcOrd="1" destOrd="0" presId="urn:microsoft.com/office/officeart/2005/8/layout/StepDownProcess"/>
    <dgm:cxn modelId="{35CCE055-628A-4D3A-A2DF-DEBA687EAF93}" type="presParOf" srcId="{3408501D-6FDA-4D81-97A1-18F9FB375CA5}" destId="{C8C4ACBF-6497-4218-885E-3BECD0D22749}" srcOrd="2" destOrd="0" presId="urn:microsoft.com/office/officeart/2005/8/layout/StepDownProcess"/>
    <dgm:cxn modelId="{720EBB24-4ECA-421A-8FBB-9A4408B01B1B}" type="presParOf" srcId="{B6063E27-D683-49B1-AA7A-13DDD1DC4F08}" destId="{62C27AD3-78DE-4065-8A5B-2D6CA2639BD1}" srcOrd="7" destOrd="0" presId="urn:microsoft.com/office/officeart/2005/8/layout/StepDownProcess"/>
    <dgm:cxn modelId="{76CE52CB-2147-4F5C-ACEE-586255BF4A77}" type="presParOf" srcId="{B6063E27-D683-49B1-AA7A-13DDD1DC4F08}" destId="{4976DC15-035B-408B-A5A8-DE89408F7398}" srcOrd="8" destOrd="0" presId="urn:microsoft.com/office/officeart/2005/8/layout/StepDownProcess"/>
    <dgm:cxn modelId="{70E1CF04-BB05-477C-8F94-179CD06F9199}" type="presParOf" srcId="{4976DC15-035B-408B-A5A8-DE89408F7398}" destId="{1A2D82AF-6140-4D2F-91FC-0112216504C0}" srcOrd="0" destOrd="0" presId="urn:microsoft.com/office/officeart/2005/8/layout/StepDownProcess"/>
    <dgm:cxn modelId="{B2B3396B-863D-45FA-B371-0FC8B6A52D6D}" type="presParOf" srcId="{4976DC15-035B-408B-A5A8-DE89408F7398}" destId="{20F414DD-46DA-4AD4-AAE0-D43FB27248E7}" srcOrd="1" destOrd="0" presId="urn:microsoft.com/office/officeart/2005/8/layout/StepDownProcess"/>
    <dgm:cxn modelId="{9F22489D-373F-4F47-AF00-59C4F501D09E}" type="presParOf" srcId="{4976DC15-035B-408B-A5A8-DE89408F7398}" destId="{62D7596F-3919-4BCC-AC88-706E207A5D6F}" srcOrd="2" destOrd="0" presId="urn:microsoft.com/office/officeart/2005/8/layout/StepDownProcess"/>
    <dgm:cxn modelId="{5BD604FC-133B-461E-8430-67EBE7441FC8}" type="presParOf" srcId="{B6063E27-D683-49B1-AA7A-13DDD1DC4F08}" destId="{5B45E3E7-7C50-443F-A480-665D457C8AA4}" srcOrd="9" destOrd="0" presId="urn:microsoft.com/office/officeart/2005/8/layout/StepDownProcess"/>
    <dgm:cxn modelId="{F9D036BF-1E3D-4AC3-9440-D391FBCBA9D3}" type="presParOf" srcId="{B6063E27-D683-49B1-AA7A-13DDD1DC4F08}" destId="{79DD0D85-6425-442A-AD43-F3A0A87C256E}" srcOrd="10" destOrd="0" presId="urn:microsoft.com/office/officeart/2005/8/layout/StepDownProcess"/>
    <dgm:cxn modelId="{086D65DE-5C26-49A2-BDB3-B597D7D77741}" type="presParOf" srcId="{79DD0D85-6425-442A-AD43-F3A0A87C256E}" destId="{C668BB39-C1EC-4E83-8E3A-0D08CEEFF1B9}" srcOrd="0" destOrd="0" presId="urn:microsoft.com/office/officeart/2005/8/layout/StepDownProcess"/>
    <dgm:cxn modelId="{4F39451B-1A81-4127-B8C1-739AD8CCCA39}" type="presParOf" srcId="{79DD0D85-6425-442A-AD43-F3A0A87C256E}" destId="{24CE6AE9-6D31-4C40-BCF7-5B3405D78EA1}" srcOrd="1" destOrd="0" presId="urn:microsoft.com/office/officeart/2005/8/layout/StepDownProcess"/>
    <dgm:cxn modelId="{2C2F3D76-817B-4D4F-8382-92EEEA90F103}" type="presParOf" srcId="{79DD0D85-6425-442A-AD43-F3A0A87C256E}" destId="{4B7FD76D-D193-4B06-8AFA-08FACFA9E59F}" srcOrd="2" destOrd="0" presId="urn:microsoft.com/office/officeart/2005/8/layout/StepDownProcess"/>
    <dgm:cxn modelId="{C2403A63-B65A-457F-8220-740FE20D50D4}" type="presParOf" srcId="{B6063E27-D683-49B1-AA7A-13DDD1DC4F08}" destId="{AB9DFC67-27C1-46A8-B5D2-C81C37A67975}" srcOrd="11" destOrd="0" presId="urn:microsoft.com/office/officeart/2005/8/layout/StepDownProcess"/>
    <dgm:cxn modelId="{0DE00C84-7EDB-4024-8D00-DD67E518CCE0}" type="presParOf" srcId="{B6063E27-D683-49B1-AA7A-13DDD1DC4F08}" destId="{9E434C3A-8978-4858-835F-8419DCEE229C}" srcOrd="12" destOrd="0" presId="urn:microsoft.com/office/officeart/2005/8/layout/StepDownProcess"/>
    <dgm:cxn modelId="{57EA2456-DF7E-4B74-AB21-06A1619984DA}" type="presParOf" srcId="{9E434C3A-8978-4858-835F-8419DCEE229C}" destId="{41C67BF0-E642-4EC0-AC1B-19D566A3D2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5B5A74-46A4-4AB0-9CC7-81B2AB22DFF7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621DB-B36E-4EBE-ADEC-4A6B2B64E076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ctr"/>
          <a:r>
            <a:rPr lang="en-US" dirty="0"/>
            <a:t>HTML</a:t>
          </a:r>
        </a:p>
      </dgm:t>
    </dgm:pt>
    <dgm:pt modelId="{2F8ED407-1E44-426E-9B3C-AEEB8EFA411D}" type="parTrans" cxnId="{B6A99C38-E060-4843-A1ED-142A86C14286}">
      <dgm:prSet/>
      <dgm:spPr/>
      <dgm:t>
        <a:bodyPr/>
        <a:lstStyle/>
        <a:p>
          <a:endParaRPr lang="en-US"/>
        </a:p>
      </dgm:t>
    </dgm:pt>
    <dgm:pt modelId="{C45C9AAC-B0C3-4765-A89D-BBB065CB33D6}" type="sibTrans" cxnId="{B6A99C38-E060-4843-A1ED-142A86C14286}">
      <dgm:prSet/>
      <dgm:spPr/>
      <dgm:t>
        <a:bodyPr/>
        <a:lstStyle/>
        <a:p>
          <a:endParaRPr lang="en-US"/>
        </a:p>
      </dgm:t>
    </dgm:pt>
    <dgm:pt modelId="{2C198DA1-5939-4478-8280-82DD7F9D505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ctr"/>
          <a:r>
            <a:rPr lang="en-US" dirty="0"/>
            <a:t>JAVA</a:t>
          </a:r>
        </a:p>
      </dgm:t>
    </dgm:pt>
    <dgm:pt modelId="{337983C1-C846-4928-B731-01DD578026DC}" type="parTrans" cxnId="{AE2EBCAB-B00D-4B51-BEA6-8AA9B24B886D}">
      <dgm:prSet/>
      <dgm:spPr/>
      <dgm:t>
        <a:bodyPr/>
        <a:lstStyle/>
        <a:p>
          <a:endParaRPr lang="en-US"/>
        </a:p>
      </dgm:t>
    </dgm:pt>
    <dgm:pt modelId="{63313FFA-9C1E-4085-8493-47DFA98CB2AA}" type="sibTrans" cxnId="{AE2EBCAB-B00D-4B51-BEA6-8AA9B24B886D}">
      <dgm:prSet/>
      <dgm:spPr/>
      <dgm:t>
        <a:bodyPr/>
        <a:lstStyle/>
        <a:p>
          <a:endParaRPr lang="en-US"/>
        </a:p>
      </dgm:t>
    </dgm:pt>
    <dgm:pt modelId="{358AFE27-015F-49E4-A81A-E025501B2580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ctr"/>
          <a:r>
            <a:rPr lang="en-US" dirty="0"/>
            <a:t>CSS</a:t>
          </a:r>
        </a:p>
      </dgm:t>
    </dgm:pt>
    <dgm:pt modelId="{738DDBC7-92E1-4BE5-8494-4B159C5B3A12}" type="parTrans" cxnId="{598A002F-A0D1-42F2-B740-6DB3579060D3}">
      <dgm:prSet/>
      <dgm:spPr/>
      <dgm:t>
        <a:bodyPr/>
        <a:lstStyle/>
        <a:p>
          <a:endParaRPr lang="en-US"/>
        </a:p>
      </dgm:t>
    </dgm:pt>
    <dgm:pt modelId="{D061D3DA-2DB7-4595-8BED-393408132264}" type="sibTrans" cxnId="{598A002F-A0D1-42F2-B740-6DB3579060D3}">
      <dgm:prSet/>
      <dgm:spPr/>
      <dgm:t>
        <a:bodyPr/>
        <a:lstStyle/>
        <a:p>
          <a:endParaRPr lang="en-US"/>
        </a:p>
      </dgm:t>
    </dgm:pt>
    <dgm:pt modelId="{174164B0-CA7F-461D-8BFA-C4B243EA5477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ctr"/>
          <a:r>
            <a:rPr lang="en-US" dirty="0"/>
            <a:t>MySQL</a:t>
          </a:r>
        </a:p>
      </dgm:t>
    </dgm:pt>
    <dgm:pt modelId="{45A9161C-265E-47A0-8DC4-D604425D9851}" type="parTrans" cxnId="{1E65E0F6-B271-482A-9F2A-A367AE5C937C}">
      <dgm:prSet/>
      <dgm:spPr/>
      <dgm:t>
        <a:bodyPr/>
        <a:lstStyle/>
        <a:p>
          <a:endParaRPr lang="en-US"/>
        </a:p>
      </dgm:t>
    </dgm:pt>
    <dgm:pt modelId="{44ADCB6A-489F-4093-930B-29051C0BD3FF}" type="sibTrans" cxnId="{1E65E0F6-B271-482A-9F2A-A367AE5C937C}">
      <dgm:prSet/>
      <dgm:spPr/>
      <dgm:t>
        <a:bodyPr/>
        <a:lstStyle/>
        <a:p>
          <a:endParaRPr lang="en-US"/>
        </a:p>
      </dgm:t>
    </dgm:pt>
    <dgm:pt modelId="{0D679173-4ABB-42F6-8B0B-83FE890887A8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>
            <a:buNone/>
          </a:pPr>
          <a:r>
            <a:rPr lang="en-US" sz="2400" dirty="0"/>
            <a:t>Backend</a:t>
          </a:r>
        </a:p>
      </dgm:t>
    </dgm:pt>
    <dgm:pt modelId="{0C7665AB-3ADF-4E5B-8BB1-C2373D17EB85}" type="parTrans" cxnId="{0C0E09FA-F628-4798-8588-6737AE07B365}">
      <dgm:prSet/>
      <dgm:spPr/>
      <dgm:t>
        <a:bodyPr/>
        <a:lstStyle/>
        <a:p>
          <a:endParaRPr lang="en-US"/>
        </a:p>
      </dgm:t>
    </dgm:pt>
    <dgm:pt modelId="{A113EBB1-C58A-406D-A9F5-040FB710BC09}" type="sibTrans" cxnId="{0C0E09FA-F628-4798-8588-6737AE07B365}">
      <dgm:prSet/>
      <dgm:spPr/>
      <dgm:t>
        <a:bodyPr/>
        <a:lstStyle/>
        <a:p>
          <a:endParaRPr lang="en-US"/>
        </a:p>
      </dgm:t>
    </dgm:pt>
    <dgm:pt modelId="{D6C08936-30B0-4A91-A65B-37E95D392CA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>
            <a:buNone/>
          </a:pPr>
          <a:r>
            <a:rPr lang="en-US" sz="2400" dirty="0"/>
            <a:t>Frontend</a:t>
          </a:r>
        </a:p>
      </dgm:t>
    </dgm:pt>
    <dgm:pt modelId="{C20ADAD5-1832-4E7D-9C92-F860AA42A4D7}" type="parTrans" cxnId="{CA7CFB2B-A84E-4892-BE7E-52FAB0B4DD33}">
      <dgm:prSet/>
      <dgm:spPr/>
      <dgm:t>
        <a:bodyPr/>
        <a:lstStyle/>
        <a:p>
          <a:endParaRPr lang="en-US"/>
        </a:p>
      </dgm:t>
    </dgm:pt>
    <dgm:pt modelId="{74178088-6C54-409B-88C4-E86526AD0F08}" type="sibTrans" cxnId="{CA7CFB2B-A84E-4892-BE7E-52FAB0B4DD33}">
      <dgm:prSet/>
      <dgm:spPr/>
      <dgm:t>
        <a:bodyPr/>
        <a:lstStyle/>
        <a:p>
          <a:endParaRPr lang="en-US"/>
        </a:p>
      </dgm:t>
    </dgm:pt>
    <dgm:pt modelId="{E5F95241-0001-41D8-9D82-8440942FC21A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>
            <a:buNone/>
          </a:pPr>
          <a:r>
            <a:rPr lang="en-US" sz="2400" dirty="0"/>
            <a:t>Design</a:t>
          </a:r>
        </a:p>
      </dgm:t>
    </dgm:pt>
    <dgm:pt modelId="{2E5DEF91-E2ED-4016-9D10-26A6DF446C99}" type="parTrans" cxnId="{BAD64FAC-A6D3-408F-ADD0-4765BF670782}">
      <dgm:prSet/>
      <dgm:spPr/>
      <dgm:t>
        <a:bodyPr/>
        <a:lstStyle/>
        <a:p>
          <a:endParaRPr lang="en-US"/>
        </a:p>
      </dgm:t>
    </dgm:pt>
    <dgm:pt modelId="{F1F51B55-3062-400C-9EAC-86379F4A1F40}" type="sibTrans" cxnId="{BAD64FAC-A6D3-408F-ADD0-4765BF670782}">
      <dgm:prSet/>
      <dgm:spPr/>
      <dgm:t>
        <a:bodyPr/>
        <a:lstStyle/>
        <a:p>
          <a:endParaRPr lang="en-US"/>
        </a:p>
      </dgm:t>
    </dgm:pt>
    <dgm:pt modelId="{D29275E5-B64E-462A-91C5-C3C091580370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>
            <a:buNone/>
          </a:pPr>
          <a:r>
            <a:rPr lang="en-US" sz="2400" dirty="0"/>
            <a:t>Database</a:t>
          </a:r>
        </a:p>
      </dgm:t>
    </dgm:pt>
    <dgm:pt modelId="{AF77ECAD-0BC9-4B98-BF4C-22314D6A18ED}" type="parTrans" cxnId="{80CE6525-9A01-4221-A3B0-584C77B49D8B}">
      <dgm:prSet/>
      <dgm:spPr/>
      <dgm:t>
        <a:bodyPr/>
        <a:lstStyle/>
        <a:p>
          <a:endParaRPr lang="en-US"/>
        </a:p>
      </dgm:t>
    </dgm:pt>
    <dgm:pt modelId="{41BC760A-74ED-4CD8-B82C-805AAA6F6A54}" type="sibTrans" cxnId="{80CE6525-9A01-4221-A3B0-584C77B49D8B}">
      <dgm:prSet/>
      <dgm:spPr/>
      <dgm:t>
        <a:bodyPr/>
        <a:lstStyle/>
        <a:p>
          <a:endParaRPr lang="en-US"/>
        </a:p>
      </dgm:t>
    </dgm:pt>
    <dgm:pt modelId="{24E53EEC-A4D1-4FC8-B0E2-7BBCBE9A8D2F}" type="pres">
      <dgm:prSet presAssocID="{F85B5A74-46A4-4AB0-9CC7-81B2AB22DFF7}" presName="diagram" presStyleCnt="0">
        <dgm:presLayoutVars>
          <dgm:dir/>
          <dgm:animLvl val="lvl"/>
          <dgm:resizeHandles val="exact"/>
        </dgm:presLayoutVars>
      </dgm:prSet>
      <dgm:spPr/>
    </dgm:pt>
    <dgm:pt modelId="{E42350ED-66A0-43B6-B493-85164ED90B9B}" type="pres">
      <dgm:prSet presAssocID="{106621DB-B36E-4EBE-ADEC-4A6B2B64E076}" presName="compNode" presStyleCnt="0"/>
      <dgm:spPr/>
    </dgm:pt>
    <dgm:pt modelId="{6CFF48CB-E126-4C04-8CB2-8DC80E5B8E08}" type="pres">
      <dgm:prSet presAssocID="{106621DB-B36E-4EBE-ADEC-4A6B2B64E076}" presName="childRect" presStyleLbl="bgAcc1" presStyleIdx="0" presStyleCnt="4">
        <dgm:presLayoutVars>
          <dgm:bulletEnabled val="1"/>
        </dgm:presLayoutVars>
      </dgm:prSet>
      <dgm:spPr/>
    </dgm:pt>
    <dgm:pt modelId="{55F11763-4C56-485D-9688-EB0B1E0A606C}" type="pres">
      <dgm:prSet presAssocID="{106621DB-B36E-4EBE-ADEC-4A6B2B64E07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8A17AF5-3D45-4EA7-A5B9-08B59E192F7D}" type="pres">
      <dgm:prSet presAssocID="{106621DB-B36E-4EBE-ADEC-4A6B2B64E076}" presName="parentRect" presStyleLbl="alignNode1" presStyleIdx="0" presStyleCnt="4" custLinFactX="16526" custLinFactNeighborX="100000"/>
      <dgm:spPr/>
    </dgm:pt>
    <dgm:pt modelId="{CEB6F3CB-D713-4A3B-9131-773B0F9AC382}" type="pres">
      <dgm:prSet presAssocID="{106621DB-B36E-4EBE-ADEC-4A6B2B64E076}" presName="adorn" presStyleLbl="fgAccFollowNode1" presStyleIdx="0" presStyleCnt="4" custScaleX="109294" custScaleY="97317" custLinFactX="142834" custLinFactNeighborX="200000" custLinFactNeighborY="-88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1FE3C3B0-6157-4A55-8106-B3791E3A625F}" type="pres">
      <dgm:prSet presAssocID="{C45C9AAC-B0C3-4765-A89D-BBB065CB33D6}" presName="sibTrans" presStyleLbl="sibTrans2D1" presStyleIdx="0" presStyleCnt="0"/>
      <dgm:spPr/>
    </dgm:pt>
    <dgm:pt modelId="{1333A10D-79E1-42B1-8EE8-BD629C473154}" type="pres">
      <dgm:prSet presAssocID="{2C198DA1-5939-4478-8280-82DD7F9D505A}" presName="compNode" presStyleCnt="0"/>
      <dgm:spPr/>
    </dgm:pt>
    <dgm:pt modelId="{3618DADF-06B5-4A99-9DE0-F114A74A54CD}" type="pres">
      <dgm:prSet presAssocID="{2C198DA1-5939-4478-8280-82DD7F9D505A}" presName="childRect" presStyleLbl="bgAcc1" presStyleIdx="1" presStyleCnt="4" custLinFactNeighborX="-1405">
        <dgm:presLayoutVars>
          <dgm:bulletEnabled val="1"/>
        </dgm:presLayoutVars>
      </dgm:prSet>
      <dgm:spPr/>
    </dgm:pt>
    <dgm:pt modelId="{B43A6F92-8774-4B7E-966C-7E3646380F16}" type="pres">
      <dgm:prSet presAssocID="{2C198DA1-5939-4478-8280-82DD7F9D505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74B8FDB-7CFF-48AC-8446-8CAA8D599669}" type="pres">
      <dgm:prSet presAssocID="{2C198DA1-5939-4478-8280-82DD7F9D505A}" presName="parentRect" presStyleLbl="alignNode1" presStyleIdx="1" presStyleCnt="4" custLinFactX="-18812" custLinFactNeighborX="-100000"/>
      <dgm:spPr/>
    </dgm:pt>
    <dgm:pt modelId="{1DA644D4-71FA-4644-ABBF-D0511281FB3B}" type="pres">
      <dgm:prSet presAssocID="{2C198DA1-5939-4478-8280-82DD7F9D505A}" presName="adorn" presStyleLbl="fgAccFollowNode1" presStyleIdx="1" presStyleCnt="4" custLinFactX="-145117" custLinFactNeighborX="-2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B8DDD70-2CAF-415C-92A8-4F5B19E0A58A}" type="pres">
      <dgm:prSet presAssocID="{63313FFA-9C1E-4085-8493-47DFA98CB2AA}" presName="sibTrans" presStyleLbl="sibTrans2D1" presStyleIdx="0" presStyleCnt="0"/>
      <dgm:spPr/>
    </dgm:pt>
    <dgm:pt modelId="{B6E12E25-BF73-42F0-AE35-DAB14303F60D}" type="pres">
      <dgm:prSet presAssocID="{358AFE27-015F-49E4-A81A-E025501B2580}" presName="compNode" presStyleCnt="0"/>
      <dgm:spPr/>
    </dgm:pt>
    <dgm:pt modelId="{27FA64DD-4000-49FA-9697-0ADD99392CC9}" type="pres">
      <dgm:prSet presAssocID="{358AFE27-015F-49E4-A81A-E025501B2580}" presName="childRect" presStyleLbl="bgAcc1" presStyleIdx="2" presStyleCnt="4">
        <dgm:presLayoutVars>
          <dgm:bulletEnabled val="1"/>
        </dgm:presLayoutVars>
      </dgm:prSet>
      <dgm:spPr/>
    </dgm:pt>
    <dgm:pt modelId="{7FF51270-C445-4935-A4FD-2FD47119F321}" type="pres">
      <dgm:prSet presAssocID="{358AFE27-015F-49E4-A81A-E025501B258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BAD6A75-01BF-43AD-8F5F-3CD6E7F60F21}" type="pres">
      <dgm:prSet presAssocID="{358AFE27-015F-49E4-A81A-E025501B2580}" presName="parentRect" presStyleLbl="alignNode1" presStyleIdx="2" presStyleCnt="4"/>
      <dgm:spPr/>
    </dgm:pt>
    <dgm:pt modelId="{347FDFDC-8E44-4999-9097-C6A5341D7FD0}" type="pres">
      <dgm:prSet presAssocID="{358AFE27-015F-49E4-A81A-E025501B2580}" presName="adorn" presStyleLbl="fgAccFollow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543022F9-4D6C-4FCE-9064-6ECF7B827B98}" type="pres">
      <dgm:prSet presAssocID="{D061D3DA-2DB7-4595-8BED-393408132264}" presName="sibTrans" presStyleLbl="sibTrans2D1" presStyleIdx="0" presStyleCnt="0"/>
      <dgm:spPr/>
    </dgm:pt>
    <dgm:pt modelId="{43544A81-FD30-4076-9A27-ED6EE0D695E2}" type="pres">
      <dgm:prSet presAssocID="{174164B0-CA7F-461D-8BFA-C4B243EA5477}" presName="compNode" presStyleCnt="0"/>
      <dgm:spPr/>
    </dgm:pt>
    <dgm:pt modelId="{BA54F2D9-3A6D-4C39-AE31-41C421068106}" type="pres">
      <dgm:prSet presAssocID="{174164B0-CA7F-461D-8BFA-C4B243EA5477}" presName="childRect" presStyleLbl="bgAcc1" presStyleIdx="3" presStyleCnt="4">
        <dgm:presLayoutVars>
          <dgm:bulletEnabled val="1"/>
        </dgm:presLayoutVars>
      </dgm:prSet>
      <dgm:spPr/>
    </dgm:pt>
    <dgm:pt modelId="{549B967A-2360-404E-9869-932CFCD5C7D1}" type="pres">
      <dgm:prSet presAssocID="{174164B0-CA7F-461D-8BFA-C4B243EA547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92BC678-59B8-4038-9B4E-E20DC77E9521}" type="pres">
      <dgm:prSet presAssocID="{174164B0-CA7F-461D-8BFA-C4B243EA5477}" presName="parentRect" presStyleLbl="alignNode1" presStyleIdx="3" presStyleCnt="4"/>
      <dgm:spPr/>
    </dgm:pt>
    <dgm:pt modelId="{E12E2AB9-7412-4138-911C-344DC36E77C4}" type="pres">
      <dgm:prSet presAssocID="{174164B0-CA7F-461D-8BFA-C4B243EA5477}" presName="adorn" presStyleLbl="fgAccFollowNode1" presStyleIdx="3" presStyleCnt="4" custScaleX="117358" custScaleY="129599"/>
      <dgm:spPr>
        <a:blipFill>
          <a:blip xmlns:r="http://schemas.openxmlformats.org/officeDocument/2006/relationships" r:embed="rId4"/>
          <a:srcRect/>
          <a:stretch>
            <a:fillRect l="-6000" r="-6000"/>
          </a:stretch>
        </a:blipFill>
      </dgm:spPr>
    </dgm:pt>
  </dgm:ptLst>
  <dgm:cxnLst>
    <dgm:cxn modelId="{C76BEB01-8A34-4583-8753-31BC96CBD4D4}" type="presOf" srcId="{358AFE27-015F-49E4-A81A-E025501B2580}" destId="{7FF51270-C445-4935-A4FD-2FD47119F321}" srcOrd="0" destOrd="0" presId="urn:microsoft.com/office/officeart/2005/8/layout/bList2"/>
    <dgm:cxn modelId="{317E7819-E975-43B7-9640-6DB0F26FAE98}" type="presOf" srcId="{D29275E5-B64E-462A-91C5-C3C091580370}" destId="{BA54F2D9-3A6D-4C39-AE31-41C421068106}" srcOrd="0" destOrd="0" presId="urn:microsoft.com/office/officeart/2005/8/layout/bList2"/>
    <dgm:cxn modelId="{80CE6525-9A01-4221-A3B0-584C77B49D8B}" srcId="{174164B0-CA7F-461D-8BFA-C4B243EA5477}" destId="{D29275E5-B64E-462A-91C5-C3C091580370}" srcOrd="0" destOrd="0" parTransId="{AF77ECAD-0BC9-4B98-BF4C-22314D6A18ED}" sibTransId="{41BC760A-74ED-4CD8-B82C-805AAA6F6A54}"/>
    <dgm:cxn modelId="{CA7CFB2B-A84E-4892-BE7E-52FAB0B4DD33}" srcId="{2C198DA1-5939-4478-8280-82DD7F9D505A}" destId="{D6C08936-30B0-4A91-A65B-37E95D392CA5}" srcOrd="0" destOrd="0" parTransId="{C20ADAD5-1832-4E7D-9C92-F860AA42A4D7}" sibTransId="{74178088-6C54-409B-88C4-E86526AD0F08}"/>
    <dgm:cxn modelId="{598A002F-A0D1-42F2-B740-6DB3579060D3}" srcId="{F85B5A74-46A4-4AB0-9CC7-81B2AB22DFF7}" destId="{358AFE27-015F-49E4-A81A-E025501B2580}" srcOrd="2" destOrd="0" parTransId="{738DDBC7-92E1-4BE5-8494-4B159C5B3A12}" sibTransId="{D061D3DA-2DB7-4595-8BED-393408132264}"/>
    <dgm:cxn modelId="{D57AAD2F-F1B6-49D3-9954-B9A427D59F2C}" type="presOf" srcId="{174164B0-CA7F-461D-8BFA-C4B243EA5477}" destId="{592BC678-59B8-4038-9B4E-E20DC77E9521}" srcOrd="1" destOrd="0" presId="urn:microsoft.com/office/officeart/2005/8/layout/bList2"/>
    <dgm:cxn modelId="{B6A99C38-E060-4843-A1ED-142A86C14286}" srcId="{F85B5A74-46A4-4AB0-9CC7-81B2AB22DFF7}" destId="{106621DB-B36E-4EBE-ADEC-4A6B2B64E076}" srcOrd="0" destOrd="0" parTransId="{2F8ED407-1E44-426E-9B3C-AEEB8EFA411D}" sibTransId="{C45C9AAC-B0C3-4765-A89D-BBB065CB33D6}"/>
    <dgm:cxn modelId="{42892741-51D8-46CE-9CE8-57BFFE048CBE}" type="presOf" srcId="{2C198DA1-5939-4478-8280-82DD7F9D505A}" destId="{B43A6F92-8774-4B7E-966C-7E3646380F16}" srcOrd="0" destOrd="0" presId="urn:microsoft.com/office/officeart/2005/8/layout/bList2"/>
    <dgm:cxn modelId="{031D596D-FC08-4AEE-9B85-C68B39312AB4}" type="presOf" srcId="{63313FFA-9C1E-4085-8493-47DFA98CB2AA}" destId="{3B8DDD70-2CAF-415C-92A8-4F5B19E0A58A}" srcOrd="0" destOrd="0" presId="urn:microsoft.com/office/officeart/2005/8/layout/bList2"/>
    <dgm:cxn modelId="{B4B6674E-0C36-41A8-A547-0B9A9B97F87A}" type="presOf" srcId="{C45C9AAC-B0C3-4765-A89D-BBB065CB33D6}" destId="{1FE3C3B0-6157-4A55-8106-B3791E3A625F}" srcOrd="0" destOrd="0" presId="urn:microsoft.com/office/officeart/2005/8/layout/bList2"/>
    <dgm:cxn modelId="{370F8273-2A15-4461-9463-F2E034D63861}" type="presOf" srcId="{F85B5A74-46A4-4AB0-9CC7-81B2AB22DFF7}" destId="{24E53EEC-A4D1-4FC8-B0E2-7BBCBE9A8D2F}" srcOrd="0" destOrd="0" presId="urn:microsoft.com/office/officeart/2005/8/layout/bList2"/>
    <dgm:cxn modelId="{5300367C-76C8-41DD-8AEB-87997B8BC29A}" type="presOf" srcId="{358AFE27-015F-49E4-A81A-E025501B2580}" destId="{1BAD6A75-01BF-43AD-8F5F-3CD6E7F60F21}" srcOrd="1" destOrd="0" presId="urn:microsoft.com/office/officeart/2005/8/layout/bList2"/>
    <dgm:cxn modelId="{47E5127D-2765-4423-8906-A7CB85635B70}" type="presOf" srcId="{D6C08936-30B0-4A91-A65B-37E95D392CA5}" destId="{3618DADF-06B5-4A99-9DE0-F114A74A54CD}" srcOrd="0" destOrd="0" presId="urn:microsoft.com/office/officeart/2005/8/layout/bList2"/>
    <dgm:cxn modelId="{CF59B580-DBA4-420D-A847-EF24186FC537}" type="presOf" srcId="{E5F95241-0001-41D8-9D82-8440942FC21A}" destId="{27FA64DD-4000-49FA-9697-0ADD99392CC9}" srcOrd="0" destOrd="0" presId="urn:microsoft.com/office/officeart/2005/8/layout/bList2"/>
    <dgm:cxn modelId="{A8F31D82-C0EF-41D2-A369-ED58ABFD7430}" type="presOf" srcId="{0D679173-4ABB-42F6-8B0B-83FE890887A8}" destId="{6CFF48CB-E126-4C04-8CB2-8DC80E5B8E08}" srcOrd="0" destOrd="0" presId="urn:microsoft.com/office/officeart/2005/8/layout/bList2"/>
    <dgm:cxn modelId="{8072CE82-CFA3-474E-BD29-FEFA81956CFF}" type="presOf" srcId="{174164B0-CA7F-461D-8BFA-C4B243EA5477}" destId="{549B967A-2360-404E-9869-932CFCD5C7D1}" srcOrd="0" destOrd="0" presId="urn:microsoft.com/office/officeart/2005/8/layout/bList2"/>
    <dgm:cxn modelId="{5570208C-0EB7-4280-89F7-C592DE27C165}" type="presOf" srcId="{2C198DA1-5939-4478-8280-82DD7F9D505A}" destId="{874B8FDB-7CFF-48AC-8446-8CAA8D599669}" srcOrd="1" destOrd="0" presId="urn:microsoft.com/office/officeart/2005/8/layout/bList2"/>
    <dgm:cxn modelId="{C2517C99-742A-45B2-8AE8-40CC17793138}" type="presOf" srcId="{106621DB-B36E-4EBE-ADEC-4A6B2B64E076}" destId="{68A17AF5-3D45-4EA7-A5B9-08B59E192F7D}" srcOrd="1" destOrd="0" presId="urn:microsoft.com/office/officeart/2005/8/layout/bList2"/>
    <dgm:cxn modelId="{AE2EBCAB-B00D-4B51-BEA6-8AA9B24B886D}" srcId="{F85B5A74-46A4-4AB0-9CC7-81B2AB22DFF7}" destId="{2C198DA1-5939-4478-8280-82DD7F9D505A}" srcOrd="1" destOrd="0" parTransId="{337983C1-C846-4928-B731-01DD578026DC}" sibTransId="{63313FFA-9C1E-4085-8493-47DFA98CB2AA}"/>
    <dgm:cxn modelId="{BAD64FAC-A6D3-408F-ADD0-4765BF670782}" srcId="{358AFE27-015F-49E4-A81A-E025501B2580}" destId="{E5F95241-0001-41D8-9D82-8440942FC21A}" srcOrd="0" destOrd="0" parTransId="{2E5DEF91-E2ED-4016-9D10-26A6DF446C99}" sibTransId="{F1F51B55-3062-400C-9EAC-86379F4A1F40}"/>
    <dgm:cxn modelId="{78C1F5B6-DEF8-4F50-A2CB-D5A86BD7789E}" type="presOf" srcId="{106621DB-B36E-4EBE-ADEC-4A6B2B64E076}" destId="{55F11763-4C56-485D-9688-EB0B1E0A606C}" srcOrd="0" destOrd="0" presId="urn:microsoft.com/office/officeart/2005/8/layout/bList2"/>
    <dgm:cxn modelId="{E5F318EF-FCE3-456B-B99A-8D8582C9D1A6}" type="presOf" srcId="{D061D3DA-2DB7-4595-8BED-393408132264}" destId="{543022F9-4D6C-4FCE-9064-6ECF7B827B98}" srcOrd="0" destOrd="0" presId="urn:microsoft.com/office/officeart/2005/8/layout/bList2"/>
    <dgm:cxn modelId="{1E65E0F6-B271-482A-9F2A-A367AE5C937C}" srcId="{F85B5A74-46A4-4AB0-9CC7-81B2AB22DFF7}" destId="{174164B0-CA7F-461D-8BFA-C4B243EA5477}" srcOrd="3" destOrd="0" parTransId="{45A9161C-265E-47A0-8DC4-D604425D9851}" sibTransId="{44ADCB6A-489F-4093-930B-29051C0BD3FF}"/>
    <dgm:cxn modelId="{0C0E09FA-F628-4798-8588-6737AE07B365}" srcId="{106621DB-B36E-4EBE-ADEC-4A6B2B64E076}" destId="{0D679173-4ABB-42F6-8B0B-83FE890887A8}" srcOrd="0" destOrd="0" parTransId="{0C7665AB-3ADF-4E5B-8BB1-C2373D17EB85}" sibTransId="{A113EBB1-C58A-406D-A9F5-040FB710BC09}"/>
    <dgm:cxn modelId="{8B3EE567-DA80-46D3-8BE1-7B7D8E46B1D1}" type="presParOf" srcId="{24E53EEC-A4D1-4FC8-B0E2-7BBCBE9A8D2F}" destId="{E42350ED-66A0-43B6-B493-85164ED90B9B}" srcOrd="0" destOrd="0" presId="urn:microsoft.com/office/officeart/2005/8/layout/bList2"/>
    <dgm:cxn modelId="{596F8D40-B508-4892-BA0B-0EBA1BC6965C}" type="presParOf" srcId="{E42350ED-66A0-43B6-B493-85164ED90B9B}" destId="{6CFF48CB-E126-4C04-8CB2-8DC80E5B8E08}" srcOrd="0" destOrd="0" presId="urn:microsoft.com/office/officeart/2005/8/layout/bList2"/>
    <dgm:cxn modelId="{10ED3F46-D876-400E-B00C-7103E3A21BEE}" type="presParOf" srcId="{E42350ED-66A0-43B6-B493-85164ED90B9B}" destId="{55F11763-4C56-485D-9688-EB0B1E0A606C}" srcOrd="1" destOrd="0" presId="urn:microsoft.com/office/officeart/2005/8/layout/bList2"/>
    <dgm:cxn modelId="{7AA71DAA-E5BF-49BB-879B-B4A6A0FA1257}" type="presParOf" srcId="{E42350ED-66A0-43B6-B493-85164ED90B9B}" destId="{68A17AF5-3D45-4EA7-A5B9-08B59E192F7D}" srcOrd="2" destOrd="0" presId="urn:microsoft.com/office/officeart/2005/8/layout/bList2"/>
    <dgm:cxn modelId="{E8B87827-E755-4E64-AD1C-5619B5BF7131}" type="presParOf" srcId="{E42350ED-66A0-43B6-B493-85164ED90B9B}" destId="{CEB6F3CB-D713-4A3B-9131-773B0F9AC382}" srcOrd="3" destOrd="0" presId="urn:microsoft.com/office/officeart/2005/8/layout/bList2"/>
    <dgm:cxn modelId="{D83C3276-6822-4B06-AFF6-E05D8B4E3711}" type="presParOf" srcId="{24E53EEC-A4D1-4FC8-B0E2-7BBCBE9A8D2F}" destId="{1FE3C3B0-6157-4A55-8106-B3791E3A625F}" srcOrd="1" destOrd="0" presId="urn:microsoft.com/office/officeart/2005/8/layout/bList2"/>
    <dgm:cxn modelId="{9882BDFC-1828-4375-8CC4-DD7A663C153A}" type="presParOf" srcId="{24E53EEC-A4D1-4FC8-B0E2-7BBCBE9A8D2F}" destId="{1333A10D-79E1-42B1-8EE8-BD629C473154}" srcOrd="2" destOrd="0" presId="urn:microsoft.com/office/officeart/2005/8/layout/bList2"/>
    <dgm:cxn modelId="{1CBAD772-6E42-45A4-9E23-0A3A3D942BED}" type="presParOf" srcId="{1333A10D-79E1-42B1-8EE8-BD629C473154}" destId="{3618DADF-06B5-4A99-9DE0-F114A74A54CD}" srcOrd="0" destOrd="0" presId="urn:microsoft.com/office/officeart/2005/8/layout/bList2"/>
    <dgm:cxn modelId="{220DB631-B3B0-4F0D-BCAD-24AD75FE8667}" type="presParOf" srcId="{1333A10D-79E1-42B1-8EE8-BD629C473154}" destId="{B43A6F92-8774-4B7E-966C-7E3646380F16}" srcOrd="1" destOrd="0" presId="urn:microsoft.com/office/officeart/2005/8/layout/bList2"/>
    <dgm:cxn modelId="{12111408-C3D2-4634-B730-9C65A52091F7}" type="presParOf" srcId="{1333A10D-79E1-42B1-8EE8-BD629C473154}" destId="{874B8FDB-7CFF-48AC-8446-8CAA8D599669}" srcOrd="2" destOrd="0" presId="urn:microsoft.com/office/officeart/2005/8/layout/bList2"/>
    <dgm:cxn modelId="{F8540B9A-3BC9-44D6-8BA6-98253615A16F}" type="presParOf" srcId="{1333A10D-79E1-42B1-8EE8-BD629C473154}" destId="{1DA644D4-71FA-4644-ABBF-D0511281FB3B}" srcOrd="3" destOrd="0" presId="urn:microsoft.com/office/officeart/2005/8/layout/bList2"/>
    <dgm:cxn modelId="{92784C43-8D65-4CCF-995C-559E66A6AE78}" type="presParOf" srcId="{24E53EEC-A4D1-4FC8-B0E2-7BBCBE9A8D2F}" destId="{3B8DDD70-2CAF-415C-92A8-4F5B19E0A58A}" srcOrd="3" destOrd="0" presId="urn:microsoft.com/office/officeart/2005/8/layout/bList2"/>
    <dgm:cxn modelId="{3B800E29-A648-426B-B255-D9A243C19039}" type="presParOf" srcId="{24E53EEC-A4D1-4FC8-B0E2-7BBCBE9A8D2F}" destId="{B6E12E25-BF73-42F0-AE35-DAB14303F60D}" srcOrd="4" destOrd="0" presId="urn:microsoft.com/office/officeart/2005/8/layout/bList2"/>
    <dgm:cxn modelId="{1DFF5FAA-61BE-46D7-8E02-2EDEF5F96AB3}" type="presParOf" srcId="{B6E12E25-BF73-42F0-AE35-DAB14303F60D}" destId="{27FA64DD-4000-49FA-9697-0ADD99392CC9}" srcOrd="0" destOrd="0" presId="urn:microsoft.com/office/officeart/2005/8/layout/bList2"/>
    <dgm:cxn modelId="{657A8AA5-9A3A-4CE4-B2EA-BFF0DF7DDEEE}" type="presParOf" srcId="{B6E12E25-BF73-42F0-AE35-DAB14303F60D}" destId="{7FF51270-C445-4935-A4FD-2FD47119F321}" srcOrd="1" destOrd="0" presId="urn:microsoft.com/office/officeart/2005/8/layout/bList2"/>
    <dgm:cxn modelId="{56F4714D-9489-42DE-9149-870D6F764CE1}" type="presParOf" srcId="{B6E12E25-BF73-42F0-AE35-DAB14303F60D}" destId="{1BAD6A75-01BF-43AD-8F5F-3CD6E7F60F21}" srcOrd="2" destOrd="0" presId="urn:microsoft.com/office/officeart/2005/8/layout/bList2"/>
    <dgm:cxn modelId="{8E08AB1C-A57B-491B-BABE-1D6E0796C775}" type="presParOf" srcId="{B6E12E25-BF73-42F0-AE35-DAB14303F60D}" destId="{347FDFDC-8E44-4999-9097-C6A5341D7FD0}" srcOrd="3" destOrd="0" presId="urn:microsoft.com/office/officeart/2005/8/layout/bList2"/>
    <dgm:cxn modelId="{EF6740C7-D53A-4E76-A335-7730898C0E16}" type="presParOf" srcId="{24E53EEC-A4D1-4FC8-B0E2-7BBCBE9A8D2F}" destId="{543022F9-4D6C-4FCE-9064-6ECF7B827B98}" srcOrd="5" destOrd="0" presId="urn:microsoft.com/office/officeart/2005/8/layout/bList2"/>
    <dgm:cxn modelId="{5D81A8EB-885D-469F-AA6B-F8FE450991A1}" type="presParOf" srcId="{24E53EEC-A4D1-4FC8-B0E2-7BBCBE9A8D2F}" destId="{43544A81-FD30-4076-9A27-ED6EE0D695E2}" srcOrd="6" destOrd="0" presId="urn:microsoft.com/office/officeart/2005/8/layout/bList2"/>
    <dgm:cxn modelId="{B3E856F2-51C8-45D4-8B30-87B791393CC4}" type="presParOf" srcId="{43544A81-FD30-4076-9A27-ED6EE0D695E2}" destId="{BA54F2D9-3A6D-4C39-AE31-41C421068106}" srcOrd="0" destOrd="0" presId="urn:microsoft.com/office/officeart/2005/8/layout/bList2"/>
    <dgm:cxn modelId="{A401DC68-BF58-448B-AE49-41558BDFCCDA}" type="presParOf" srcId="{43544A81-FD30-4076-9A27-ED6EE0D695E2}" destId="{549B967A-2360-404E-9869-932CFCD5C7D1}" srcOrd="1" destOrd="0" presId="urn:microsoft.com/office/officeart/2005/8/layout/bList2"/>
    <dgm:cxn modelId="{7475478C-8C5D-429A-8A9C-D120773F6344}" type="presParOf" srcId="{43544A81-FD30-4076-9A27-ED6EE0D695E2}" destId="{592BC678-59B8-4038-9B4E-E20DC77E9521}" srcOrd="2" destOrd="0" presId="urn:microsoft.com/office/officeart/2005/8/layout/bList2"/>
    <dgm:cxn modelId="{D9B7E049-1935-4A27-A3A3-CFD6804AF408}" type="presParOf" srcId="{43544A81-FD30-4076-9A27-ED6EE0D695E2}" destId="{E12E2AB9-7412-4138-911C-344DC36E77C4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E5851F-636D-4BD5-AC16-2A2D54BFEBA0}" type="doc">
      <dgm:prSet loTypeId="urn:microsoft.com/office/officeart/2005/8/layout/cycle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F77C69-41D9-4733-BBA3-DBFFD47E6A58}">
      <dgm:prSet phldrT="[Text]"/>
      <dgm:spPr>
        <a:solidFill>
          <a:schemeClr val="tx1">
            <a:lumMod val="65000"/>
            <a:lumOff val="35000"/>
          </a:schemeClr>
        </a:solidFill>
        <a:ln w="571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User profile</a:t>
          </a:r>
        </a:p>
      </dgm:t>
    </dgm:pt>
    <dgm:pt modelId="{99DFE962-E1A8-4047-8CA9-4E53EC438EF8}" type="parTrans" cxnId="{DA1BD899-B83C-4EAA-8D0A-1CB2519B0FE9}">
      <dgm:prSet/>
      <dgm:spPr/>
      <dgm:t>
        <a:bodyPr/>
        <a:lstStyle/>
        <a:p>
          <a:endParaRPr lang="en-US"/>
        </a:p>
      </dgm:t>
    </dgm:pt>
    <dgm:pt modelId="{AE03A426-85AF-4491-836D-AACC82608C6C}" type="sibTrans" cxnId="{DA1BD899-B83C-4EAA-8D0A-1CB2519B0FE9}">
      <dgm:prSet/>
      <dgm:spPr/>
      <dgm:t>
        <a:bodyPr/>
        <a:lstStyle/>
        <a:p>
          <a:endParaRPr lang="en-US"/>
        </a:p>
      </dgm:t>
    </dgm:pt>
    <dgm:pt modelId="{F9820E90-7710-492F-A199-9419C6C8861F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600" dirty="0"/>
            <a:t>Registration</a:t>
          </a:r>
        </a:p>
      </dgm:t>
    </dgm:pt>
    <dgm:pt modelId="{FD1911F8-DA36-47E3-BCBB-C24D3FCB5C72}" type="parTrans" cxnId="{8A11D187-5A4E-4CCC-83D8-9F632D01A055}">
      <dgm:prSet/>
      <dgm:spPr/>
      <dgm:t>
        <a:bodyPr/>
        <a:lstStyle/>
        <a:p>
          <a:endParaRPr lang="en-US"/>
        </a:p>
      </dgm:t>
    </dgm:pt>
    <dgm:pt modelId="{A6A2F860-8777-4370-94E2-EAFD013382EF}" type="sibTrans" cxnId="{8A11D187-5A4E-4CCC-83D8-9F632D01A055}">
      <dgm:prSet/>
      <dgm:spPr/>
      <dgm:t>
        <a:bodyPr/>
        <a:lstStyle/>
        <a:p>
          <a:endParaRPr lang="en-US"/>
        </a:p>
      </dgm:t>
    </dgm:pt>
    <dgm:pt modelId="{24B4A6DC-5004-498B-83D9-4E59C8A29F79}">
      <dgm:prSet phldrT="[Text]"/>
      <dgm:spPr>
        <a:solidFill>
          <a:schemeClr val="tx1">
            <a:lumMod val="65000"/>
            <a:lumOff val="35000"/>
          </a:schemeClr>
        </a:solidFill>
        <a:ln w="571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Service</a:t>
          </a:r>
        </a:p>
      </dgm:t>
    </dgm:pt>
    <dgm:pt modelId="{4870C466-C65F-4816-A546-80DC9FDC582C}" type="parTrans" cxnId="{BC7E5223-AD81-49E4-9507-7FBEF8F4F1F3}">
      <dgm:prSet/>
      <dgm:spPr/>
      <dgm:t>
        <a:bodyPr/>
        <a:lstStyle/>
        <a:p>
          <a:endParaRPr lang="en-US"/>
        </a:p>
      </dgm:t>
    </dgm:pt>
    <dgm:pt modelId="{DA43B262-668C-4150-A77D-7C3BAA24C978}" type="sibTrans" cxnId="{BC7E5223-AD81-49E4-9507-7FBEF8F4F1F3}">
      <dgm:prSet/>
      <dgm:spPr/>
      <dgm:t>
        <a:bodyPr/>
        <a:lstStyle/>
        <a:p>
          <a:endParaRPr lang="en-US"/>
        </a:p>
      </dgm:t>
    </dgm:pt>
    <dgm:pt modelId="{31092F65-29B3-48D9-882D-B3020CDBBB4C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600" dirty="0"/>
            <a:t>Request approval</a:t>
          </a:r>
        </a:p>
      </dgm:t>
    </dgm:pt>
    <dgm:pt modelId="{BCB3C1D3-1EA6-4CBD-8B91-A1E766868FE4}" type="parTrans" cxnId="{D13073DF-AE48-485C-AE45-0D98BE3065F8}">
      <dgm:prSet/>
      <dgm:spPr/>
      <dgm:t>
        <a:bodyPr/>
        <a:lstStyle/>
        <a:p>
          <a:endParaRPr lang="en-US"/>
        </a:p>
      </dgm:t>
    </dgm:pt>
    <dgm:pt modelId="{97721AF5-D10F-4B4A-8E63-2BA93BBDDF2F}" type="sibTrans" cxnId="{D13073DF-AE48-485C-AE45-0D98BE3065F8}">
      <dgm:prSet/>
      <dgm:spPr/>
      <dgm:t>
        <a:bodyPr/>
        <a:lstStyle/>
        <a:p>
          <a:endParaRPr lang="en-US"/>
        </a:p>
      </dgm:t>
    </dgm:pt>
    <dgm:pt modelId="{122B09DF-856A-44A3-BA02-CB5BF5F9E530}">
      <dgm:prSet phldrT="[Text]"/>
      <dgm:spPr>
        <a:solidFill>
          <a:schemeClr val="tx1">
            <a:lumMod val="65000"/>
            <a:lumOff val="35000"/>
          </a:schemeClr>
        </a:solidFill>
        <a:ln w="571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Admin</a:t>
          </a:r>
        </a:p>
      </dgm:t>
    </dgm:pt>
    <dgm:pt modelId="{88B6B889-5517-4A21-A418-96679557DDFC}" type="parTrans" cxnId="{A8BDA1B1-047D-403E-B5FD-CD985014409A}">
      <dgm:prSet/>
      <dgm:spPr/>
      <dgm:t>
        <a:bodyPr/>
        <a:lstStyle/>
        <a:p>
          <a:endParaRPr lang="en-US"/>
        </a:p>
      </dgm:t>
    </dgm:pt>
    <dgm:pt modelId="{BA71F971-8B0F-41B2-8742-358F6956E767}" type="sibTrans" cxnId="{A8BDA1B1-047D-403E-B5FD-CD985014409A}">
      <dgm:prSet/>
      <dgm:spPr/>
      <dgm:t>
        <a:bodyPr/>
        <a:lstStyle/>
        <a:p>
          <a:endParaRPr lang="en-US"/>
        </a:p>
      </dgm:t>
    </dgm:pt>
    <dgm:pt modelId="{AEE60128-E88A-40EA-B853-926BA9F3DE17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400" dirty="0"/>
            <a:t> Minimum wages</a:t>
          </a:r>
        </a:p>
      </dgm:t>
    </dgm:pt>
    <dgm:pt modelId="{2D70783C-55D5-4A05-BA53-48F0F33231FE}" type="parTrans" cxnId="{42D8CB4A-C29E-4935-AB9F-A339E4051DB1}">
      <dgm:prSet/>
      <dgm:spPr/>
      <dgm:t>
        <a:bodyPr/>
        <a:lstStyle/>
        <a:p>
          <a:endParaRPr lang="en-US"/>
        </a:p>
      </dgm:t>
    </dgm:pt>
    <dgm:pt modelId="{1E52D051-D92C-46C3-BB01-7B7D16D94809}" type="sibTrans" cxnId="{42D8CB4A-C29E-4935-AB9F-A339E4051DB1}">
      <dgm:prSet/>
      <dgm:spPr/>
      <dgm:t>
        <a:bodyPr/>
        <a:lstStyle/>
        <a:p>
          <a:endParaRPr lang="en-US"/>
        </a:p>
      </dgm:t>
    </dgm:pt>
    <dgm:pt modelId="{18D7BCE2-6F83-4C68-BF2E-93267B7D5797}">
      <dgm:prSet phldrT="[Text]"/>
      <dgm:spPr>
        <a:solidFill>
          <a:schemeClr val="tx1">
            <a:lumMod val="65000"/>
            <a:lumOff val="35000"/>
          </a:schemeClr>
        </a:solidFill>
        <a:ln w="571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Listing </a:t>
          </a:r>
        </a:p>
      </dgm:t>
    </dgm:pt>
    <dgm:pt modelId="{4FC673F7-5989-4DBC-A40B-FDB95A948DC8}" type="parTrans" cxnId="{D8077067-CAD1-4E7F-BFA7-8970B6B56DBD}">
      <dgm:prSet/>
      <dgm:spPr/>
      <dgm:t>
        <a:bodyPr/>
        <a:lstStyle/>
        <a:p>
          <a:endParaRPr lang="en-US"/>
        </a:p>
      </dgm:t>
    </dgm:pt>
    <dgm:pt modelId="{1FC1449D-F130-4E7A-81B3-4A638779E16C}" type="sibTrans" cxnId="{D8077067-CAD1-4E7F-BFA7-8970B6B56DBD}">
      <dgm:prSet/>
      <dgm:spPr/>
      <dgm:t>
        <a:bodyPr/>
        <a:lstStyle/>
        <a:p>
          <a:endParaRPr lang="en-US"/>
        </a:p>
      </dgm:t>
    </dgm:pt>
    <dgm:pt modelId="{30EE4743-7521-47DC-A947-4CE283403AF1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600" dirty="0"/>
            <a:t>Services</a:t>
          </a:r>
        </a:p>
      </dgm:t>
    </dgm:pt>
    <dgm:pt modelId="{B9F3B115-0007-4717-A687-1EA99D37F73B}" type="parTrans" cxnId="{DCA6C3A6-C88C-49F2-B4AB-71529D1AFB45}">
      <dgm:prSet/>
      <dgm:spPr/>
      <dgm:t>
        <a:bodyPr/>
        <a:lstStyle/>
        <a:p>
          <a:endParaRPr lang="en-US"/>
        </a:p>
      </dgm:t>
    </dgm:pt>
    <dgm:pt modelId="{9FFDCD17-BCCD-451D-BF0A-53E360CE4904}" type="sibTrans" cxnId="{DCA6C3A6-C88C-49F2-B4AB-71529D1AFB45}">
      <dgm:prSet/>
      <dgm:spPr/>
      <dgm:t>
        <a:bodyPr/>
        <a:lstStyle/>
        <a:p>
          <a:endParaRPr lang="en-US"/>
        </a:p>
      </dgm:t>
    </dgm:pt>
    <dgm:pt modelId="{B59B6D7F-A830-475E-AF41-EB2F3B3C587C}">
      <dgm:prSet phldrT="[Text]"/>
      <dgm:spPr/>
      <dgm:t>
        <a:bodyPr/>
        <a:lstStyle/>
        <a:p>
          <a:endParaRPr lang="en-US" dirty="0"/>
        </a:p>
      </dgm:t>
    </dgm:pt>
    <dgm:pt modelId="{A51AA7B2-347B-4187-B302-4F26DCDF580A}" type="parTrans" cxnId="{E951A177-9604-431C-820A-FFA2504373D8}">
      <dgm:prSet/>
      <dgm:spPr/>
      <dgm:t>
        <a:bodyPr/>
        <a:lstStyle/>
        <a:p>
          <a:endParaRPr lang="en-US"/>
        </a:p>
      </dgm:t>
    </dgm:pt>
    <dgm:pt modelId="{2A742850-85E6-480F-9EB9-2911522F927D}" type="sibTrans" cxnId="{E951A177-9604-431C-820A-FFA2504373D8}">
      <dgm:prSet/>
      <dgm:spPr/>
      <dgm:t>
        <a:bodyPr/>
        <a:lstStyle/>
        <a:p>
          <a:endParaRPr lang="en-US"/>
        </a:p>
      </dgm:t>
    </dgm:pt>
    <dgm:pt modelId="{F3D7CA36-6415-46A3-8EA0-3E3B6677DE5B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n-US" sz="1600" dirty="0"/>
        </a:p>
      </dgm:t>
    </dgm:pt>
    <dgm:pt modelId="{D322FF99-43B2-4BA4-ADB4-93114C0A00B0}" type="parTrans" cxnId="{99E75973-FE46-4520-8077-D105C67F689E}">
      <dgm:prSet/>
      <dgm:spPr/>
      <dgm:t>
        <a:bodyPr/>
        <a:lstStyle/>
        <a:p>
          <a:endParaRPr lang="en-US"/>
        </a:p>
      </dgm:t>
    </dgm:pt>
    <dgm:pt modelId="{145F2D83-6B24-4DC3-A713-D8A59952534B}" type="sibTrans" cxnId="{99E75973-FE46-4520-8077-D105C67F689E}">
      <dgm:prSet/>
      <dgm:spPr/>
      <dgm:t>
        <a:bodyPr/>
        <a:lstStyle/>
        <a:p>
          <a:endParaRPr lang="en-US"/>
        </a:p>
      </dgm:t>
    </dgm:pt>
    <dgm:pt modelId="{DD5FA133-2B9B-46C3-8322-D66E6E0B1B97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600" dirty="0"/>
            <a:t>Authentication</a:t>
          </a:r>
        </a:p>
      </dgm:t>
    </dgm:pt>
    <dgm:pt modelId="{D6D13B81-9EBB-4C15-9329-C196E08C845F}" type="parTrans" cxnId="{3759DC23-E4CC-4C2D-8892-698CC4362A44}">
      <dgm:prSet/>
      <dgm:spPr/>
      <dgm:t>
        <a:bodyPr/>
        <a:lstStyle/>
        <a:p>
          <a:endParaRPr lang="en-US"/>
        </a:p>
      </dgm:t>
    </dgm:pt>
    <dgm:pt modelId="{512E86B3-ABB2-41A3-8284-30CBB4E2312D}" type="sibTrans" cxnId="{3759DC23-E4CC-4C2D-8892-698CC4362A44}">
      <dgm:prSet/>
      <dgm:spPr/>
      <dgm:t>
        <a:bodyPr/>
        <a:lstStyle/>
        <a:p>
          <a:endParaRPr lang="en-US"/>
        </a:p>
      </dgm:t>
    </dgm:pt>
    <dgm:pt modelId="{67E564C1-0C47-4F96-90AF-5E0452297DA7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600" dirty="0"/>
            <a:t>Update</a:t>
          </a:r>
        </a:p>
      </dgm:t>
    </dgm:pt>
    <dgm:pt modelId="{9EF41672-2549-40E7-B4BD-05E18BE20DBE}" type="parTrans" cxnId="{BE7F1275-08BD-41DB-99FB-E14417662CEA}">
      <dgm:prSet/>
      <dgm:spPr/>
      <dgm:t>
        <a:bodyPr/>
        <a:lstStyle/>
        <a:p>
          <a:endParaRPr lang="en-US"/>
        </a:p>
      </dgm:t>
    </dgm:pt>
    <dgm:pt modelId="{21333ED2-5928-4DC9-8B49-6AAE3274AC92}" type="sibTrans" cxnId="{BE7F1275-08BD-41DB-99FB-E14417662CEA}">
      <dgm:prSet/>
      <dgm:spPr/>
      <dgm:t>
        <a:bodyPr/>
        <a:lstStyle/>
        <a:p>
          <a:endParaRPr lang="en-US"/>
        </a:p>
      </dgm:t>
    </dgm:pt>
    <dgm:pt modelId="{96318612-D012-4FE2-961A-0989E4095641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600" dirty="0"/>
            <a:t>Providers</a:t>
          </a:r>
        </a:p>
      </dgm:t>
    </dgm:pt>
    <dgm:pt modelId="{16BAB71F-038D-48C5-B22B-A748E1458B0F}" type="parTrans" cxnId="{52829423-EB23-44B4-9F64-B6D41BDE7872}">
      <dgm:prSet/>
      <dgm:spPr/>
      <dgm:t>
        <a:bodyPr/>
        <a:lstStyle/>
        <a:p>
          <a:endParaRPr lang="en-US"/>
        </a:p>
      </dgm:t>
    </dgm:pt>
    <dgm:pt modelId="{7ED5BCD3-C1B9-41B5-9FF5-8DA79A61714C}" type="sibTrans" cxnId="{52829423-EB23-44B4-9F64-B6D41BDE7872}">
      <dgm:prSet/>
      <dgm:spPr/>
      <dgm:t>
        <a:bodyPr/>
        <a:lstStyle/>
        <a:p>
          <a:endParaRPr lang="en-US"/>
        </a:p>
      </dgm:t>
    </dgm:pt>
    <dgm:pt modelId="{FEAA7EE1-F9B0-4290-8698-ACC60243D8A3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600" dirty="0"/>
            <a:t>Wages</a:t>
          </a:r>
        </a:p>
      </dgm:t>
    </dgm:pt>
    <dgm:pt modelId="{726C98BC-3EF0-452E-8CC2-D966A005F691}" type="parTrans" cxnId="{DA5A1B94-C12D-470F-A0B5-3A2EE72956EB}">
      <dgm:prSet/>
      <dgm:spPr/>
      <dgm:t>
        <a:bodyPr/>
        <a:lstStyle/>
        <a:p>
          <a:endParaRPr lang="en-US"/>
        </a:p>
      </dgm:t>
    </dgm:pt>
    <dgm:pt modelId="{0D077284-2801-4159-B5F1-D037AF57275C}" type="sibTrans" cxnId="{DA5A1B94-C12D-470F-A0B5-3A2EE72956EB}">
      <dgm:prSet/>
      <dgm:spPr/>
      <dgm:t>
        <a:bodyPr/>
        <a:lstStyle/>
        <a:p>
          <a:endParaRPr lang="en-US"/>
        </a:p>
      </dgm:t>
    </dgm:pt>
    <dgm:pt modelId="{F43CF5CB-65A7-46CF-B501-AC56362FF47D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n-US" sz="1600" dirty="0"/>
        </a:p>
      </dgm:t>
    </dgm:pt>
    <dgm:pt modelId="{FA399BE3-A79C-4B76-B96B-1E07F8118B02}" type="parTrans" cxnId="{015171F8-DA16-403F-96E3-8247FF85D44E}">
      <dgm:prSet/>
      <dgm:spPr/>
      <dgm:t>
        <a:bodyPr/>
        <a:lstStyle/>
        <a:p>
          <a:endParaRPr lang="en-US"/>
        </a:p>
      </dgm:t>
    </dgm:pt>
    <dgm:pt modelId="{2CE548F0-F047-4A5E-A5C2-1EFE768A2AE2}" type="sibTrans" cxnId="{015171F8-DA16-403F-96E3-8247FF85D44E}">
      <dgm:prSet/>
      <dgm:spPr/>
      <dgm:t>
        <a:bodyPr/>
        <a:lstStyle/>
        <a:p>
          <a:endParaRPr lang="en-US"/>
        </a:p>
      </dgm:t>
    </dgm:pt>
    <dgm:pt modelId="{C86EA685-B7D1-4930-8EC1-3A65797E5B58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400" dirty="0"/>
            <a:t>Maximum Wages</a:t>
          </a:r>
        </a:p>
      </dgm:t>
    </dgm:pt>
    <dgm:pt modelId="{C3FFE962-CF20-4B3D-8FD7-753D4E0D9654}" type="parTrans" cxnId="{D5D94E7E-FD28-4C93-B267-C25BA2A2A984}">
      <dgm:prSet/>
      <dgm:spPr/>
      <dgm:t>
        <a:bodyPr/>
        <a:lstStyle/>
        <a:p>
          <a:endParaRPr lang="en-US"/>
        </a:p>
      </dgm:t>
    </dgm:pt>
    <dgm:pt modelId="{0BF85A7F-BCAB-49B0-B46E-017E83333621}" type="sibTrans" cxnId="{D5D94E7E-FD28-4C93-B267-C25BA2A2A984}">
      <dgm:prSet/>
      <dgm:spPr/>
      <dgm:t>
        <a:bodyPr/>
        <a:lstStyle/>
        <a:p>
          <a:endParaRPr lang="en-US"/>
        </a:p>
      </dgm:t>
    </dgm:pt>
    <dgm:pt modelId="{254A0F0B-05CA-456C-AB49-73F6D842D4D7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600" dirty="0"/>
            <a:t>Work status</a:t>
          </a:r>
        </a:p>
      </dgm:t>
    </dgm:pt>
    <dgm:pt modelId="{8F74E4BE-96B0-466D-B4C9-39CD8B90F274}" type="parTrans" cxnId="{85F0E958-8E77-482B-BC49-77B7C0C9289D}">
      <dgm:prSet/>
      <dgm:spPr/>
      <dgm:t>
        <a:bodyPr/>
        <a:lstStyle/>
        <a:p>
          <a:endParaRPr lang="en-US"/>
        </a:p>
      </dgm:t>
    </dgm:pt>
    <dgm:pt modelId="{672F613A-F615-47CB-B6AE-E3354FC64671}" type="sibTrans" cxnId="{85F0E958-8E77-482B-BC49-77B7C0C9289D}">
      <dgm:prSet/>
      <dgm:spPr/>
      <dgm:t>
        <a:bodyPr/>
        <a:lstStyle/>
        <a:p>
          <a:endParaRPr lang="en-US"/>
        </a:p>
      </dgm:t>
    </dgm:pt>
    <dgm:pt modelId="{EE377556-DBBF-4646-A90F-2680539C9E94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n-US" sz="1600" dirty="0"/>
        </a:p>
      </dgm:t>
    </dgm:pt>
    <dgm:pt modelId="{0A355FB8-BB17-4DD3-A368-25D692E9147B}" type="parTrans" cxnId="{35384B12-53F6-4212-8A1F-0502202D3BC9}">
      <dgm:prSet/>
      <dgm:spPr/>
      <dgm:t>
        <a:bodyPr/>
        <a:lstStyle/>
        <a:p>
          <a:endParaRPr lang="en-US"/>
        </a:p>
      </dgm:t>
    </dgm:pt>
    <dgm:pt modelId="{86384254-F38D-4141-BAAC-508E567EF677}" type="sibTrans" cxnId="{35384B12-53F6-4212-8A1F-0502202D3BC9}">
      <dgm:prSet/>
      <dgm:spPr/>
      <dgm:t>
        <a:bodyPr/>
        <a:lstStyle/>
        <a:p>
          <a:endParaRPr lang="en-US"/>
        </a:p>
      </dgm:t>
    </dgm:pt>
    <dgm:pt modelId="{0136FB53-8BD9-46A1-B797-AA668160A2F6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400" dirty="0"/>
            <a:t>Tax</a:t>
          </a:r>
        </a:p>
      </dgm:t>
    </dgm:pt>
    <dgm:pt modelId="{DD7E14CF-8F23-4CF3-B013-C51115F55EBB}" type="parTrans" cxnId="{0E2C08A3-024A-4606-A5CE-414070C988B6}">
      <dgm:prSet/>
      <dgm:spPr/>
      <dgm:t>
        <a:bodyPr/>
        <a:lstStyle/>
        <a:p>
          <a:endParaRPr lang="en-US"/>
        </a:p>
      </dgm:t>
    </dgm:pt>
    <dgm:pt modelId="{E2D192F1-2685-402D-8662-B87CF0E7D778}" type="sibTrans" cxnId="{0E2C08A3-024A-4606-A5CE-414070C988B6}">
      <dgm:prSet/>
      <dgm:spPr/>
      <dgm:t>
        <a:bodyPr/>
        <a:lstStyle/>
        <a:p>
          <a:endParaRPr lang="en-US"/>
        </a:p>
      </dgm:t>
    </dgm:pt>
    <dgm:pt modelId="{8D07710D-1990-44BB-9DB1-739DF47C4293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400" dirty="0"/>
            <a:t>Report generation</a:t>
          </a:r>
        </a:p>
      </dgm:t>
    </dgm:pt>
    <dgm:pt modelId="{C42DDC39-00E5-4181-885A-2C72A424DBCD}" type="parTrans" cxnId="{0221D512-D9DD-4BBC-BD04-32CA177B3179}">
      <dgm:prSet/>
      <dgm:spPr/>
      <dgm:t>
        <a:bodyPr/>
        <a:lstStyle/>
        <a:p>
          <a:endParaRPr lang="en-US"/>
        </a:p>
      </dgm:t>
    </dgm:pt>
    <dgm:pt modelId="{FBCC6C48-CE4E-47F4-AB81-0DD26FE6F06F}" type="sibTrans" cxnId="{0221D512-D9DD-4BBC-BD04-32CA177B3179}">
      <dgm:prSet/>
      <dgm:spPr/>
      <dgm:t>
        <a:bodyPr/>
        <a:lstStyle/>
        <a:p>
          <a:endParaRPr lang="en-US"/>
        </a:p>
      </dgm:t>
    </dgm:pt>
    <dgm:pt modelId="{26FFA07E-E53A-4BD4-9EBD-094C13270A3F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sz="1600" dirty="0"/>
            <a:t>Bill</a:t>
          </a:r>
        </a:p>
      </dgm:t>
    </dgm:pt>
    <dgm:pt modelId="{16C14B52-FD40-4650-B88F-E2B2614C5E45}" type="parTrans" cxnId="{DAA876C1-574E-449C-B8E4-1A6E7D92BA6A}">
      <dgm:prSet/>
      <dgm:spPr/>
      <dgm:t>
        <a:bodyPr/>
        <a:lstStyle/>
        <a:p>
          <a:endParaRPr lang="en-US"/>
        </a:p>
      </dgm:t>
    </dgm:pt>
    <dgm:pt modelId="{2C9AADEF-1300-40EB-BBBA-2D9E04054750}" type="sibTrans" cxnId="{DAA876C1-574E-449C-B8E4-1A6E7D92BA6A}">
      <dgm:prSet/>
      <dgm:spPr/>
      <dgm:t>
        <a:bodyPr/>
        <a:lstStyle/>
        <a:p>
          <a:endParaRPr lang="en-US"/>
        </a:p>
      </dgm:t>
    </dgm:pt>
    <dgm:pt modelId="{6F14B92D-0304-46C3-8D54-4B0DB81C1FEB}" type="pres">
      <dgm:prSet presAssocID="{19E5851F-636D-4BD5-AC16-2A2D54BFEBA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9522DE3-F4BD-4F17-85C4-261806974DA0}" type="pres">
      <dgm:prSet presAssocID="{19E5851F-636D-4BD5-AC16-2A2D54BFEBA0}" presName="children" presStyleCnt="0"/>
      <dgm:spPr/>
    </dgm:pt>
    <dgm:pt modelId="{4E827B34-4B79-4E83-91C0-0EC1D3430C0A}" type="pres">
      <dgm:prSet presAssocID="{19E5851F-636D-4BD5-AC16-2A2D54BFEBA0}" presName="child1group" presStyleCnt="0"/>
      <dgm:spPr/>
    </dgm:pt>
    <dgm:pt modelId="{B9C043E8-D212-4AAA-A7C9-5E93B5FDDB69}" type="pres">
      <dgm:prSet presAssocID="{19E5851F-636D-4BD5-AC16-2A2D54BFEBA0}" presName="child1" presStyleLbl="bgAcc1" presStyleIdx="0" presStyleCnt="4"/>
      <dgm:spPr/>
    </dgm:pt>
    <dgm:pt modelId="{AE578818-C0FE-4AB8-84E5-CFDE8356B4E4}" type="pres">
      <dgm:prSet presAssocID="{19E5851F-636D-4BD5-AC16-2A2D54BFEBA0}" presName="child1Text" presStyleLbl="bgAcc1" presStyleIdx="0" presStyleCnt="4">
        <dgm:presLayoutVars>
          <dgm:bulletEnabled val="1"/>
        </dgm:presLayoutVars>
      </dgm:prSet>
      <dgm:spPr/>
    </dgm:pt>
    <dgm:pt modelId="{6A92CE54-E3C6-49AC-B134-E37F796F9AAF}" type="pres">
      <dgm:prSet presAssocID="{19E5851F-636D-4BD5-AC16-2A2D54BFEBA0}" presName="child2group" presStyleCnt="0"/>
      <dgm:spPr/>
    </dgm:pt>
    <dgm:pt modelId="{DD824FA7-2124-4CA2-B2D4-0D4948E5C5B2}" type="pres">
      <dgm:prSet presAssocID="{19E5851F-636D-4BD5-AC16-2A2D54BFEBA0}" presName="child2" presStyleLbl="bgAcc1" presStyleIdx="1" presStyleCnt="4"/>
      <dgm:spPr/>
    </dgm:pt>
    <dgm:pt modelId="{5B02EE77-2AF2-4FD6-9DC2-8E878F3EB1CE}" type="pres">
      <dgm:prSet presAssocID="{19E5851F-636D-4BD5-AC16-2A2D54BFEBA0}" presName="child2Text" presStyleLbl="bgAcc1" presStyleIdx="1" presStyleCnt="4">
        <dgm:presLayoutVars>
          <dgm:bulletEnabled val="1"/>
        </dgm:presLayoutVars>
      </dgm:prSet>
      <dgm:spPr/>
    </dgm:pt>
    <dgm:pt modelId="{FB377CD4-8F8B-4C26-8A7D-0DC5E4E103AE}" type="pres">
      <dgm:prSet presAssocID="{19E5851F-636D-4BD5-AC16-2A2D54BFEBA0}" presName="child3group" presStyleCnt="0"/>
      <dgm:spPr/>
    </dgm:pt>
    <dgm:pt modelId="{3FAC80FD-518D-48A4-BA61-2B869A2951EE}" type="pres">
      <dgm:prSet presAssocID="{19E5851F-636D-4BD5-AC16-2A2D54BFEBA0}" presName="child3" presStyleLbl="bgAcc1" presStyleIdx="2" presStyleCnt="4"/>
      <dgm:spPr/>
    </dgm:pt>
    <dgm:pt modelId="{C6CD975E-5359-4B4D-913F-F9271B3EBCC8}" type="pres">
      <dgm:prSet presAssocID="{19E5851F-636D-4BD5-AC16-2A2D54BFEBA0}" presName="child3Text" presStyleLbl="bgAcc1" presStyleIdx="2" presStyleCnt="4">
        <dgm:presLayoutVars>
          <dgm:bulletEnabled val="1"/>
        </dgm:presLayoutVars>
      </dgm:prSet>
      <dgm:spPr/>
    </dgm:pt>
    <dgm:pt modelId="{15181405-54E1-485B-BF76-826C7FB1B6BC}" type="pres">
      <dgm:prSet presAssocID="{19E5851F-636D-4BD5-AC16-2A2D54BFEBA0}" presName="child4group" presStyleCnt="0"/>
      <dgm:spPr/>
    </dgm:pt>
    <dgm:pt modelId="{C5C8CAD8-4647-4372-85B1-C20FEA9D7C18}" type="pres">
      <dgm:prSet presAssocID="{19E5851F-636D-4BD5-AC16-2A2D54BFEBA0}" presName="child4" presStyleLbl="bgAcc1" presStyleIdx="3" presStyleCnt="4"/>
      <dgm:spPr/>
    </dgm:pt>
    <dgm:pt modelId="{A679DC64-E2BD-4F36-9DF1-7FE2C790BFCC}" type="pres">
      <dgm:prSet presAssocID="{19E5851F-636D-4BD5-AC16-2A2D54BFEBA0}" presName="child4Text" presStyleLbl="bgAcc1" presStyleIdx="3" presStyleCnt="4">
        <dgm:presLayoutVars>
          <dgm:bulletEnabled val="1"/>
        </dgm:presLayoutVars>
      </dgm:prSet>
      <dgm:spPr/>
    </dgm:pt>
    <dgm:pt modelId="{C6F6F7A1-6D5D-4725-A74D-0DCE384D5B17}" type="pres">
      <dgm:prSet presAssocID="{19E5851F-636D-4BD5-AC16-2A2D54BFEBA0}" presName="childPlaceholder" presStyleCnt="0"/>
      <dgm:spPr/>
    </dgm:pt>
    <dgm:pt modelId="{2162C692-C7CE-4769-9B94-8350D14C31D8}" type="pres">
      <dgm:prSet presAssocID="{19E5851F-636D-4BD5-AC16-2A2D54BFEBA0}" presName="circle" presStyleCnt="0"/>
      <dgm:spPr/>
    </dgm:pt>
    <dgm:pt modelId="{C47E3490-882D-47FF-B671-44E5A32C61E9}" type="pres">
      <dgm:prSet presAssocID="{19E5851F-636D-4BD5-AC16-2A2D54BFEBA0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65C1B38-50C0-438B-8EE6-CF5AB5697EF3}" type="pres">
      <dgm:prSet presAssocID="{19E5851F-636D-4BD5-AC16-2A2D54BFEBA0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BE28985-AF99-4586-999B-D6B14AA66618}" type="pres">
      <dgm:prSet presAssocID="{19E5851F-636D-4BD5-AC16-2A2D54BFEBA0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F40C265-7395-4594-B391-3D7AC05FD1D5}" type="pres">
      <dgm:prSet presAssocID="{19E5851F-636D-4BD5-AC16-2A2D54BFEBA0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5922425-B34A-4C6F-8525-135FC43C64F6}" type="pres">
      <dgm:prSet presAssocID="{19E5851F-636D-4BD5-AC16-2A2D54BFEBA0}" presName="quadrantPlaceholder" presStyleCnt="0"/>
      <dgm:spPr/>
    </dgm:pt>
    <dgm:pt modelId="{BBD016C6-28EC-4F80-A994-AEB620DB1321}" type="pres">
      <dgm:prSet presAssocID="{19E5851F-636D-4BD5-AC16-2A2D54BFEBA0}" presName="center1" presStyleLbl="fgShp" presStyleIdx="0" presStyleCnt="2"/>
      <dgm:spPr>
        <a:ln>
          <a:solidFill>
            <a:schemeClr val="tx1">
              <a:lumMod val="65000"/>
              <a:lumOff val="35000"/>
            </a:schemeClr>
          </a:solidFill>
        </a:ln>
      </dgm:spPr>
    </dgm:pt>
    <dgm:pt modelId="{2C3E6289-C3F4-43D8-81D6-A611A49678BE}" type="pres">
      <dgm:prSet presAssocID="{19E5851F-636D-4BD5-AC16-2A2D54BFEBA0}" presName="center2" presStyleLbl="fgShp" presStyleIdx="1" presStyleCnt="2"/>
      <dgm:spPr>
        <a:ln>
          <a:solidFill>
            <a:schemeClr val="tx1">
              <a:lumMod val="65000"/>
              <a:lumOff val="35000"/>
            </a:schemeClr>
          </a:solidFill>
        </a:ln>
      </dgm:spPr>
    </dgm:pt>
  </dgm:ptLst>
  <dgm:cxnLst>
    <dgm:cxn modelId="{57000D0C-9BC2-47D9-A6BF-236FAF45DF16}" type="presOf" srcId="{FEAA7EE1-F9B0-4290-8698-ACC60243D8A3}" destId="{A679DC64-E2BD-4F36-9DF1-7FE2C790BFCC}" srcOrd="1" destOrd="2" presId="urn:microsoft.com/office/officeart/2005/8/layout/cycle4"/>
    <dgm:cxn modelId="{A8BB5C0F-0693-485A-BCEB-E8C4238762DD}" type="presOf" srcId="{DD5FA133-2B9B-46C3-8322-D66E6E0B1B97}" destId="{B9C043E8-D212-4AAA-A7C9-5E93B5FDDB69}" srcOrd="0" destOrd="1" presId="urn:microsoft.com/office/officeart/2005/8/layout/cycle4"/>
    <dgm:cxn modelId="{AE274F10-DAED-4984-91C8-39D1925E6B6B}" type="presOf" srcId="{F43CF5CB-65A7-46CF-B501-AC56362FF47D}" destId="{A679DC64-E2BD-4F36-9DF1-7FE2C790BFCC}" srcOrd="1" destOrd="3" presId="urn:microsoft.com/office/officeart/2005/8/layout/cycle4"/>
    <dgm:cxn modelId="{35384B12-53F6-4212-8A1F-0502202D3BC9}" srcId="{24B4A6DC-5004-498B-83D9-4E59C8A29F79}" destId="{EE377556-DBBF-4646-A90F-2680539C9E94}" srcOrd="3" destOrd="0" parTransId="{0A355FB8-BB17-4DD3-A368-25D692E9147B}" sibTransId="{86384254-F38D-4141-BAAC-508E567EF677}"/>
    <dgm:cxn modelId="{0221D512-D9DD-4BBC-BD04-32CA177B3179}" srcId="{122B09DF-856A-44A3-BA02-CB5BF5F9E530}" destId="{8D07710D-1990-44BB-9DB1-739DF47C4293}" srcOrd="3" destOrd="0" parTransId="{C42DDC39-00E5-4181-885A-2C72A424DBCD}" sibTransId="{FBCC6C48-CE4E-47F4-AB81-0DD26FE6F06F}"/>
    <dgm:cxn modelId="{548AB616-F9B2-4106-B70A-04CA3D388CCB}" type="presOf" srcId="{31092F65-29B3-48D9-882D-B3020CDBBB4C}" destId="{5B02EE77-2AF2-4FD6-9DC2-8E878F3EB1CE}" srcOrd="1" destOrd="0" presId="urn:microsoft.com/office/officeart/2005/8/layout/cycle4"/>
    <dgm:cxn modelId="{BD9DC916-0D49-4505-82FA-6E81AF590DDD}" type="presOf" srcId="{96318612-D012-4FE2-961A-0989E4095641}" destId="{A679DC64-E2BD-4F36-9DF1-7FE2C790BFCC}" srcOrd="1" destOrd="1" presId="urn:microsoft.com/office/officeart/2005/8/layout/cycle4"/>
    <dgm:cxn modelId="{8F59A91F-45E6-49DF-A3EC-6BDDEF2FFA17}" type="presOf" srcId="{F3D7CA36-6415-46A3-8EA0-3E3B6677DE5B}" destId="{B9C043E8-D212-4AAA-A7C9-5E93B5FDDB69}" srcOrd="0" destOrd="3" presId="urn:microsoft.com/office/officeart/2005/8/layout/cycle4"/>
    <dgm:cxn modelId="{BC7E5223-AD81-49E4-9507-7FBEF8F4F1F3}" srcId="{19E5851F-636D-4BD5-AC16-2A2D54BFEBA0}" destId="{24B4A6DC-5004-498B-83D9-4E59C8A29F79}" srcOrd="1" destOrd="0" parTransId="{4870C466-C65F-4816-A546-80DC9FDC582C}" sibTransId="{DA43B262-668C-4150-A77D-7C3BAA24C978}"/>
    <dgm:cxn modelId="{52829423-EB23-44B4-9F64-B6D41BDE7872}" srcId="{18D7BCE2-6F83-4C68-BF2E-93267B7D5797}" destId="{96318612-D012-4FE2-961A-0989E4095641}" srcOrd="1" destOrd="0" parTransId="{16BAB71F-038D-48C5-B22B-A748E1458B0F}" sibTransId="{7ED5BCD3-C1B9-41B5-9FF5-8DA79A61714C}"/>
    <dgm:cxn modelId="{3759DC23-E4CC-4C2D-8892-698CC4362A44}" srcId="{72F77C69-41D9-4733-BBA3-DBFFD47E6A58}" destId="{DD5FA133-2B9B-46C3-8322-D66E6E0B1B97}" srcOrd="1" destOrd="0" parTransId="{D6D13B81-9EBB-4C15-9329-C196E08C845F}" sibTransId="{512E86B3-ABB2-41A3-8284-30CBB4E2312D}"/>
    <dgm:cxn modelId="{F216EC34-5F3E-4C74-B4B3-C4FA47E4921A}" type="presOf" srcId="{30EE4743-7521-47DC-A947-4CE283403AF1}" destId="{A679DC64-E2BD-4F36-9DF1-7FE2C790BFCC}" srcOrd="1" destOrd="0" presId="urn:microsoft.com/office/officeart/2005/8/layout/cycle4"/>
    <dgm:cxn modelId="{3A527835-F4EA-4B01-BC91-A941F63DFD6C}" type="presOf" srcId="{AEE60128-E88A-40EA-B853-926BA9F3DE17}" destId="{C6CD975E-5359-4B4D-913F-F9271B3EBCC8}" srcOrd="1" destOrd="0" presId="urn:microsoft.com/office/officeart/2005/8/layout/cycle4"/>
    <dgm:cxn modelId="{E1154737-C4AA-4C6F-B8D0-4DCB7C912248}" type="presOf" srcId="{8D07710D-1990-44BB-9DB1-739DF47C4293}" destId="{3FAC80FD-518D-48A4-BA61-2B869A2951EE}" srcOrd="0" destOrd="3" presId="urn:microsoft.com/office/officeart/2005/8/layout/cycle4"/>
    <dgm:cxn modelId="{ECEE0F5C-6F89-4581-AA97-F4FFCE9A884C}" type="presOf" srcId="{EE377556-DBBF-4646-A90F-2680539C9E94}" destId="{5B02EE77-2AF2-4FD6-9DC2-8E878F3EB1CE}" srcOrd="1" destOrd="3" presId="urn:microsoft.com/office/officeart/2005/8/layout/cycle4"/>
    <dgm:cxn modelId="{D8077067-CAD1-4E7F-BFA7-8970B6B56DBD}" srcId="{19E5851F-636D-4BD5-AC16-2A2D54BFEBA0}" destId="{18D7BCE2-6F83-4C68-BF2E-93267B7D5797}" srcOrd="3" destOrd="0" parTransId="{4FC673F7-5989-4DBC-A40B-FDB95A948DC8}" sibTransId="{1FC1449D-F130-4E7A-81B3-4A638779E16C}"/>
    <dgm:cxn modelId="{42D8CB4A-C29E-4935-AB9F-A339E4051DB1}" srcId="{122B09DF-856A-44A3-BA02-CB5BF5F9E530}" destId="{AEE60128-E88A-40EA-B853-926BA9F3DE17}" srcOrd="0" destOrd="0" parTransId="{2D70783C-55D5-4A05-BA53-48F0F33231FE}" sibTransId="{1E52D051-D92C-46C3-BB01-7B7D16D94809}"/>
    <dgm:cxn modelId="{EEE9C250-8E1B-4591-A130-8173DD916200}" type="presOf" srcId="{F43CF5CB-65A7-46CF-B501-AC56362FF47D}" destId="{C5C8CAD8-4647-4372-85B1-C20FEA9D7C18}" srcOrd="0" destOrd="3" presId="urn:microsoft.com/office/officeart/2005/8/layout/cycle4"/>
    <dgm:cxn modelId="{99E75973-FE46-4520-8077-D105C67F689E}" srcId="{72F77C69-41D9-4733-BBA3-DBFFD47E6A58}" destId="{F3D7CA36-6415-46A3-8EA0-3E3B6677DE5B}" srcOrd="3" destOrd="0" parTransId="{D322FF99-43B2-4BA4-ADB4-93114C0A00B0}" sibTransId="{145F2D83-6B24-4DC3-A713-D8A59952534B}"/>
    <dgm:cxn modelId="{BE7F1275-08BD-41DB-99FB-E14417662CEA}" srcId="{72F77C69-41D9-4733-BBA3-DBFFD47E6A58}" destId="{67E564C1-0C47-4F96-90AF-5E0452297DA7}" srcOrd="2" destOrd="0" parTransId="{9EF41672-2549-40E7-B4BD-05E18BE20DBE}" sibTransId="{21333ED2-5928-4DC9-8B49-6AAE3274AC92}"/>
    <dgm:cxn modelId="{7DD35C75-54E0-4058-89CD-FDBC40E7AAFD}" type="presOf" srcId="{FEAA7EE1-F9B0-4290-8698-ACC60243D8A3}" destId="{C5C8CAD8-4647-4372-85B1-C20FEA9D7C18}" srcOrd="0" destOrd="2" presId="urn:microsoft.com/office/officeart/2005/8/layout/cycle4"/>
    <dgm:cxn modelId="{B5082C76-AB38-46A2-9EB0-C7470BD6E4D2}" type="presOf" srcId="{C86EA685-B7D1-4930-8EC1-3A65797E5B58}" destId="{3FAC80FD-518D-48A4-BA61-2B869A2951EE}" srcOrd="0" destOrd="1" presId="urn:microsoft.com/office/officeart/2005/8/layout/cycle4"/>
    <dgm:cxn modelId="{E951A177-9604-431C-820A-FFA2504373D8}" srcId="{19E5851F-636D-4BD5-AC16-2A2D54BFEBA0}" destId="{B59B6D7F-A830-475E-AF41-EB2F3B3C587C}" srcOrd="4" destOrd="0" parTransId="{A51AA7B2-347B-4187-B302-4F26DCDF580A}" sibTransId="{2A742850-85E6-480F-9EB9-2911522F927D}"/>
    <dgm:cxn modelId="{85F0E958-8E77-482B-BC49-77B7C0C9289D}" srcId="{24B4A6DC-5004-498B-83D9-4E59C8A29F79}" destId="{254A0F0B-05CA-456C-AB49-73F6D842D4D7}" srcOrd="1" destOrd="0" parTransId="{8F74E4BE-96B0-466D-B4C9-39CD8B90F274}" sibTransId="{672F613A-F615-47CB-B6AE-E3354FC64671}"/>
    <dgm:cxn modelId="{D5D94E7E-FD28-4C93-B267-C25BA2A2A984}" srcId="{122B09DF-856A-44A3-BA02-CB5BF5F9E530}" destId="{C86EA685-B7D1-4930-8EC1-3A65797E5B58}" srcOrd="1" destOrd="0" parTransId="{C3FFE962-CF20-4B3D-8FD7-753D4E0D9654}" sibTransId="{0BF85A7F-BCAB-49B0-B46E-017E83333621}"/>
    <dgm:cxn modelId="{6151F881-428E-4111-A338-A2B33243F404}" type="presOf" srcId="{96318612-D012-4FE2-961A-0989E4095641}" destId="{C5C8CAD8-4647-4372-85B1-C20FEA9D7C18}" srcOrd="0" destOrd="1" presId="urn:microsoft.com/office/officeart/2005/8/layout/cycle4"/>
    <dgm:cxn modelId="{19FB9C82-DE9D-4CF3-B3EE-A92006478FA1}" type="presOf" srcId="{254A0F0B-05CA-456C-AB49-73F6D842D4D7}" destId="{DD824FA7-2124-4CA2-B2D4-0D4948E5C5B2}" srcOrd="0" destOrd="1" presId="urn:microsoft.com/office/officeart/2005/8/layout/cycle4"/>
    <dgm:cxn modelId="{4B9CB382-7F1F-4AC0-88C6-33FE06239CFB}" type="presOf" srcId="{DD5FA133-2B9B-46C3-8322-D66E6E0B1B97}" destId="{AE578818-C0FE-4AB8-84E5-CFDE8356B4E4}" srcOrd="1" destOrd="1" presId="urn:microsoft.com/office/officeart/2005/8/layout/cycle4"/>
    <dgm:cxn modelId="{8A11D187-5A4E-4CCC-83D8-9F632D01A055}" srcId="{72F77C69-41D9-4733-BBA3-DBFFD47E6A58}" destId="{F9820E90-7710-492F-A199-9419C6C8861F}" srcOrd="0" destOrd="0" parTransId="{FD1911F8-DA36-47E3-BCBB-C24D3FCB5C72}" sibTransId="{A6A2F860-8777-4370-94E2-EAFD013382EF}"/>
    <dgm:cxn modelId="{EA407C89-9A48-4638-89B0-A217A6DD482D}" type="presOf" srcId="{67E564C1-0C47-4F96-90AF-5E0452297DA7}" destId="{AE578818-C0FE-4AB8-84E5-CFDE8356B4E4}" srcOrd="1" destOrd="2" presId="urn:microsoft.com/office/officeart/2005/8/layout/cycle4"/>
    <dgm:cxn modelId="{7372F28C-0FCD-4DFA-8AFB-CC8D84C93210}" type="presOf" srcId="{AEE60128-E88A-40EA-B853-926BA9F3DE17}" destId="{3FAC80FD-518D-48A4-BA61-2B869A2951EE}" srcOrd="0" destOrd="0" presId="urn:microsoft.com/office/officeart/2005/8/layout/cycle4"/>
    <dgm:cxn modelId="{06698D93-E093-4A2E-9C35-CE4328A2B8B4}" type="presOf" srcId="{C86EA685-B7D1-4930-8EC1-3A65797E5B58}" destId="{C6CD975E-5359-4B4D-913F-F9271B3EBCC8}" srcOrd="1" destOrd="1" presId="urn:microsoft.com/office/officeart/2005/8/layout/cycle4"/>
    <dgm:cxn modelId="{DA5A1B94-C12D-470F-A0B5-3A2EE72956EB}" srcId="{18D7BCE2-6F83-4C68-BF2E-93267B7D5797}" destId="{FEAA7EE1-F9B0-4290-8698-ACC60243D8A3}" srcOrd="2" destOrd="0" parTransId="{726C98BC-3EF0-452E-8CC2-D966A005F691}" sibTransId="{0D077284-2801-4159-B5F1-D037AF57275C}"/>
    <dgm:cxn modelId="{54BF8296-4D0A-4122-8A79-479806DB9C6F}" type="presOf" srcId="{19E5851F-636D-4BD5-AC16-2A2D54BFEBA0}" destId="{6F14B92D-0304-46C3-8D54-4B0DB81C1FEB}" srcOrd="0" destOrd="0" presId="urn:microsoft.com/office/officeart/2005/8/layout/cycle4"/>
    <dgm:cxn modelId="{DA1BD899-B83C-4EAA-8D0A-1CB2519B0FE9}" srcId="{19E5851F-636D-4BD5-AC16-2A2D54BFEBA0}" destId="{72F77C69-41D9-4733-BBA3-DBFFD47E6A58}" srcOrd="0" destOrd="0" parTransId="{99DFE962-E1A8-4047-8CA9-4E53EC438EF8}" sibTransId="{AE03A426-85AF-4491-836D-AACC82608C6C}"/>
    <dgm:cxn modelId="{F168F2A0-F0E3-4836-83C4-FCC545FB6232}" type="presOf" srcId="{31092F65-29B3-48D9-882D-B3020CDBBB4C}" destId="{DD824FA7-2124-4CA2-B2D4-0D4948E5C5B2}" srcOrd="0" destOrd="0" presId="urn:microsoft.com/office/officeart/2005/8/layout/cycle4"/>
    <dgm:cxn modelId="{6B4B0EA1-6CF5-457A-8169-579195D4BB5C}" type="presOf" srcId="{0136FB53-8BD9-46A1-B797-AA668160A2F6}" destId="{3FAC80FD-518D-48A4-BA61-2B869A2951EE}" srcOrd="0" destOrd="2" presId="urn:microsoft.com/office/officeart/2005/8/layout/cycle4"/>
    <dgm:cxn modelId="{0E2C08A3-024A-4606-A5CE-414070C988B6}" srcId="{122B09DF-856A-44A3-BA02-CB5BF5F9E530}" destId="{0136FB53-8BD9-46A1-B797-AA668160A2F6}" srcOrd="2" destOrd="0" parTransId="{DD7E14CF-8F23-4CF3-B013-C51115F55EBB}" sibTransId="{E2D192F1-2685-402D-8662-B87CF0E7D778}"/>
    <dgm:cxn modelId="{DCA6C3A6-C88C-49F2-B4AB-71529D1AFB45}" srcId="{18D7BCE2-6F83-4C68-BF2E-93267B7D5797}" destId="{30EE4743-7521-47DC-A947-4CE283403AF1}" srcOrd="0" destOrd="0" parTransId="{B9F3B115-0007-4717-A687-1EA99D37F73B}" sibTransId="{9FFDCD17-BCCD-451D-BF0A-53E360CE4904}"/>
    <dgm:cxn modelId="{94FF79A7-F634-4AAB-9337-3356ACA27B80}" type="presOf" srcId="{8D07710D-1990-44BB-9DB1-739DF47C4293}" destId="{C6CD975E-5359-4B4D-913F-F9271B3EBCC8}" srcOrd="1" destOrd="3" presId="urn:microsoft.com/office/officeart/2005/8/layout/cycle4"/>
    <dgm:cxn modelId="{E196A9A9-5D33-41CB-998C-A69974041242}" type="presOf" srcId="{30EE4743-7521-47DC-A947-4CE283403AF1}" destId="{C5C8CAD8-4647-4372-85B1-C20FEA9D7C18}" srcOrd="0" destOrd="0" presId="urn:microsoft.com/office/officeart/2005/8/layout/cycle4"/>
    <dgm:cxn modelId="{6A3B74AE-8E1C-4729-B695-38BB36C7646F}" type="presOf" srcId="{24B4A6DC-5004-498B-83D9-4E59C8A29F79}" destId="{D65C1B38-50C0-438B-8EE6-CF5AB5697EF3}" srcOrd="0" destOrd="0" presId="urn:microsoft.com/office/officeart/2005/8/layout/cycle4"/>
    <dgm:cxn modelId="{109B06B0-1CBD-4D75-9CB0-2ABE4E38D47D}" type="presOf" srcId="{EE377556-DBBF-4646-A90F-2680539C9E94}" destId="{DD824FA7-2124-4CA2-B2D4-0D4948E5C5B2}" srcOrd="0" destOrd="3" presId="urn:microsoft.com/office/officeart/2005/8/layout/cycle4"/>
    <dgm:cxn modelId="{A8BDA1B1-047D-403E-B5FD-CD985014409A}" srcId="{19E5851F-636D-4BD5-AC16-2A2D54BFEBA0}" destId="{122B09DF-856A-44A3-BA02-CB5BF5F9E530}" srcOrd="2" destOrd="0" parTransId="{88B6B889-5517-4A21-A418-96679557DDFC}" sibTransId="{BA71F971-8B0F-41B2-8742-358F6956E767}"/>
    <dgm:cxn modelId="{56FA38BC-BFBA-47B5-9423-8FD0D979BFE7}" type="presOf" srcId="{26FFA07E-E53A-4BD4-9EBD-094C13270A3F}" destId="{DD824FA7-2124-4CA2-B2D4-0D4948E5C5B2}" srcOrd="0" destOrd="2" presId="urn:microsoft.com/office/officeart/2005/8/layout/cycle4"/>
    <dgm:cxn modelId="{92E927BE-7843-4995-BD0D-E47A77478C9E}" type="presOf" srcId="{122B09DF-856A-44A3-BA02-CB5BF5F9E530}" destId="{2BE28985-AF99-4586-999B-D6B14AA66618}" srcOrd="0" destOrd="0" presId="urn:microsoft.com/office/officeart/2005/8/layout/cycle4"/>
    <dgm:cxn modelId="{D20AA7BE-4E94-44F4-BCA1-2C86C53FD6C4}" type="presOf" srcId="{0136FB53-8BD9-46A1-B797-AA668160A2F6}" destId="{C6CD975E-5359-4B4D-913F-F9271B3EBCC8}" srcOrd="1" destOrd="2" presId="urn:microsoft.com/office/officeart/2005/8/layout/cycle4"/>
    <dgm:cxn modelId="{DAA876C1-574E-449C-B8E4-1A6E7D92BA6A}" srcId="{24B4A6DC-5004-498B-83D9-4E59C8A29F79}" destId="{26FFA07E-E53A-4BD4-9EBD-094C13270A3F}" srcOrd="2" destOrd="0" parTransId="{16C14B52-FD40-4650-B88F-E2B2614C5E45}" sibTransId="{2C9AADEF-1300-40EB-BBBA-2D9E04054750}"/>
    <dgm:cxn modelId="{570F40C7-297B-4B62-9229-371D2BAB2D4B}" type="presOf" srcId="{67E564C1-0C47-4F96-90AF-5E0452297DA7}" destId="{B9C043E8-D212-4AAA-A7C9-5E93B5FDDB69}" srcOrd="0" destOrd="2" presId="urn:microsoft.com/office/officeart/2005/8/layout/cycle4"/>
    <dgm:cxn modelId="{D13073DF-AE48-485C-AE45-0D98BE3065F8}" srcId="{24B4A6DC-5004-498B-83D9-4E59C8A29F79}" destId="{31092F65-29B3-48D9-882D-B3020CDBBB4C}" srcOrd="0" destOrd="0" parTransId="{BCB3C1D3-1EA6-4CBD-8B91-A1E766868FE4}" sibTransId="{97721AF5-D10F-4B4A-8E63-2BA93BBDDF2F}"/>
    <dgm:cxn modelId="{ED01B7E1-C33A-498D-9468-49E8F2F72922}" type="presOf" srcId="{254A0F0B-05CA-456C-AB49-73F6D842D4D7}" destId="{5B02EE77-2AF2-4FD6-9DC2-8E878F3EB1CE}" srcOrd="1" destOrd="1" presId="urn:microsoft.com/office/officeart/2005/8/layout/cycle4"/>
    <dgm:cxn modelId="{98FBA4E2-92C2-4913-8685-4FA9A14D30DE}" type="presOf" srcId="{F9820E90-7710-492F-A199-9419C6C8861F}" destId="{B9C043E8-D212-4AAA-A7C9-5E93B5FDDB69}" srcOrd="0" destOrd="0" presId="urn:microsoft.com/office/officeart/2005/8/layout/cycle4"/>
    <dgm:cxn modelId="{C410F8E9-2E88-4FF2-9C24-56A2A9DDB42E}" type="presOf" srcId="{18D7BCE2-6F83-4C68-BF2E-93267B7D5797}" destId="{5F40C265-7395-4594-B391-3D7AC05FD1D5}" srcOrd="0" destOrd="0" presId="urn:microsoft.com/office/officeart/2005/8/layout/cycle4"/>
    <dgm:cxn modelId="{E87D31F5-69E8-4B9D-8D48-A96F2570474E}" type="presOf" srcId="{F9820E90-7710-492F-A199-9419C6C8861F}" destId="{AE578818-C0FE-4AB8-84E5-CFDE8356B4E4}" srcOrd="1" destOrd="0" presId="urn:microsoft.com/office/officeart/2005/8/layout/cycle4"/>
    <dgm:cxn modelId="{015171F8-DA16-403F-96E3-8247FF85D44E}" srcId="{18D7BCE2-6F83-4C68-BF2E-93267B7D5797}" destId="{F43CF5CB-65A7-46CF-B501-AC56362FF47D}" srcOrd="3" destOrd="0" parTransId="{FA399BE3-A79C-4B76-B96B-1E07F8118B02}" sibTransId="{2CE548F0-F047-4A5E-A5C2-1EFE768A2AE2}"/>
    <dgm:cxn modelId="{B5E53CFA-A11A-4BF8-A5A5-05CA3C9CB9EA}" type="presOf" srcId="{F3D7CA36-6415-46A3-8EA0-3E3B6677DE5B}" destId="{AE578818-C0FE-4AB8-84E5-CFDE8356B4E4}" srcOrd="1" destOrd="3" presId="urn:microsoft.com/office/officeart/2005/8/layout/cycle4"/>
    <dgm:cxn modelId="{BEF8DEFB-9775-46DE-8A82-7B7728D9ED3B}" type="presOf" srcId="{26FFA07E-E53A-4BD4-9EBD-094C13270A3F}" destId="{5B02EE77-2AF2-4FD6-9DC2-8E878F3EB1CE}" srcOrd="1" destOrd="2" presId="urn:microsoft.com/office/officeart/2005/8/layout/cycle4"/>
    <dgm:cxn modelId="{4DA87AFD-2F0A-4703-8B76-F1B87E12297C}" type="presOf" srcId="{72F77C69-41D9-4733-BBA3-DBFFD47E6A58}" destId="{C47E3490-882D-47FF-B671-44E5A32C61E9}" srcOrd="0" destOrd="0" presId="urn:microsoft.com/office/officeart/2005/8/layout/cycle4"/>
    <dgm:cxn modelId="{753F854F-CCF7-499A-99D2-29BA08420A27}" type="presParOf" srcId="{6F14B92D-0304-46C3-8D54-4B0DB81C1FEB}" destId="{19522DE3-F4BD-4F17-85C4-261806974DA0}" srcOrd="0" destOrd="0" presId="urn:microsoft.com/office/officeart/2005/8/layout/cycle4"/>
    <dgm:cxn modelId="{7E900D4F-E883-45D0-B1BF-D27396AB6531}" type="presParOf" srcId="{19522DE3-F4BD-4F17-85C4-261806974DA0}" destId="{4E827B34-4B79-4E83-91C0-0EC1D3430C0A}" srcOrd="0" destOrd="0" presId="urn:microsoft.com/office/officeart/2005/8/layout/cycle4"/>
    <dgm:cxn modelId="{DAE4479B-0D37-4F75-880D-83868319D948}" type="presParOf" srcId="{4E827B34-4B79-4E83-91C0-0EC1D3430C0A}" destId="{B9C043E8-D212-4AAA-A7C9-5E93B5FDDB69}" srcOrd="0" destOrd="0" presId="urn:microsoft.com/office/officeart/2005/8/layout/cycle4"/>
    <dgm:cxn modelId="{33B98A86-C49A-47BA-8044-23D217DA5663}" type="presParOf" srcId="{4E827B34-4B79-4E83-91C0-0EC1D3430C0A}" destId="{AE578818-C0FE-4AB8-84E5-CFDE8356B4E4}" srcOrd="1" destOrd="0" presId="urn:microsoft.com/office/officeart/2005/8/layout/cycle4"/>
    <dgm:cxn modelId="{2BA59BD1-0B83-4DE2-9F6E-D94EC26D7035}" type="presParOf" srcId="{19522DE3-F4BD-4F17-85C4-261806974DA0}" destId="{6A92CE54-E3C6-49AC-B134-E37F796F9AAF}" srcOrd="1" destOrd="0" presId="urn:microsoft.com/office/officeart/2005/8/layout/cycle4"/>
    <dgm:cxn modelId="{99BE6573-98F1-40D0-B4C4-008B945657A2}" type="presParOf" srcId="{6A92CE54-E3C6-49AC-B134-E37F796F9AAF}" destId="{DD824FA7-2124-4CA2-B2D4-0D4948E5C5B2}" srcOrd="0" destOrd="0" presId="urn:microsoft.com/office/officeart/2005/8/layout/cycle4"/>
    <dgm:cxn modelId="{EE8E519D-7F32-4F49-9E8C-714E4DBBAFF0}" type="presParOf" srcId="{6A92CE54-E3C6-49AC-B134-E37F796F9AAF}" destId="{5B02EE77-2AF2-4FD6-9DC2-8E878F3EB1CE}" srcOrd="1" destOrd="0" presId="urn:microsoft.com/office/officeart/2005/8/layout/cycle4"/>
    <dgm:cxn modelId="{A7C7A044-6CA7-46CA-993F-28E32707DBE6}" type="presParOf" srcId="{19522DE3-F4BD-4F17-85C4-261806974DA0}" destId="{FB377CD4-8F8B-4C26-8A7D-0DC5E4E103AE}" srcOrd="2" destOrd="0" presId="urn:microsoft.com/office/officeart/2005/8/layout/cycle4"/>
    <dgm:cxn modelId="{41FA4CC3-ADB6-479E-A169-7DC1C3A63D98}" type="presParOf" srcId="{FB377CD4-8F8B-4C26-8A7D-0DC5E4E103AE}" destId="{3FAC80FD-518D-48A4-BA61-2B869A2951EE}" srcOrd="0" destOrd="0" presId="urn:microsoft.com/office/officeart/2005/8/layout/cycle4"/>
    <dgm:cxn modelId="{E8461A51-F075-4C68-A42E-C5C499733BE5}" type="presParOf" srcId="{FB377CD4-8F8B-4C26-8A7D-0DC5E4E103AE}" destId="{C6CD975E-5359-4B4D-913F-F9271B3EBCC8}" srcOrd="1" destOrd="0" presId="urn:microsoft.com/office/officeart/2005/8/layout/cycle4"/>
    <dgm:cxn modelId="{C76C213B-CACA-467F-B481-150ACA937423}" type="presParOf" srcId="{19522DE3-F4BD-4F17-85C4-261806974DA0}" destId="{15181405-54E1-485B-BF76-826C7FB1B6BC}" srcOrd="3" destOrd="0" presId="urn:microsoft.com/office/officeart/2005/8/layout/cycle4"/>
    <dgm:cxn modelId="{D433B363-32C7-4F46-AFBE-22CA926588E5}" type="presParOf" srcId="{15181405-54E1-485B-BF76-826C7FB1B6BC}" destId="{C5C8CAD8-4647-4372-85B1-C20FEA9D7C18}" srcOrd="0" destOrd="0" presId="urn:microsoft.com/office/officeart/2005/8/layout/cycle4"/>
    <dgm:cxn modelId="{B0803EE2-0D14-4D49-B8A9-299B89225B20}" type="presParOf" srcId="{15181405-54E1-485B-BF76-826C7FB1B6BC}" destId="{A679DC64-E2BD-4F36-9DF1-7FE2C790BFCC}" srcOrd="1" destOrd="0" presId="urn:microsoft.com/office/officeart/2005/8/layout/cycle4"/>
    <dgm:cxn modelId="{9D31EE4F-4EB3-4C52-9DAD-8B32CCE90684}" type="presParOf" srcId="{19522DE3-F4BD-4F17-85C4-261806974DA0}" destId="{C6F6F7A1-6D5D-4725-A74D-0DCE384D5B17}" srcOrd="4" destOrd="0" presId="urn:microsoft.com/office/officeart/2005/8/layout/cycle4"/>
    <dgm:cxn modelId="{F0A180B5-27D4-420C-BF65-CAA8C47F0925}" type="presParOf" srcId="{6F14B92D-0304-46C3-8D54-4B0DB81C1FEB}" destId="{2162C692-C7CE-4769-9B94-8350D14C31D8}" srcOrd="1" destOrd="0" presId="urn:microsoft.com/office/officeart/2005/8/layout/cycle4"/>
    <dgm:cxn modelId="{62AF8D71-58C7-49B6-A02C-57BC6C8D84F8}" type="presParOf" srcId="{2162C692-C7CE-4769-9B94-8350D14C31D8}" destId="{C47E3490-882D-47FF-B671-44E5A32C61E9}" srcOrd="0" destOrd="0" presId="urn:microsoft.com/office/officeart/2005/8/layout/cycle4"/>
    <dgm:cxn modelId="{90371706-7B4A-49E2-9FEE-93ED721B3CC6}" type="presParOf" srcId="{2162C692-C7CE-4769-9B94-8350D14C31D8}" destId="{D65C1B38-50C0-438B-8EE6-CF5AB5697EF3}" srcOrd="1" destOrd="0" presId="urn:microsoft.com/office/officeart/2005/8/layout/cycle4"/>
    <dgm:cxn modelId="{CE5B69C6-EFF6-402C-90EE-563F23D518A6}" type="presParOf" srcId="{2162C692-C7CE-4769-9B94-8350D14C31D8}" destId="{2BE28985-AF99-4586-999B-D6B14AA66618}" srcOrd="2" destOrd="0" presId="urn:microsoft.com/office/officeart/2005/8/layout/cycle4"/>
    <dgm:cxn modelId="{A49FC20A-8E12-498A-AFE3-6D742B3E4B6E}" type="presParOf" srcId="{2162C692-C7CE-4769-9B94-8350D14C31D8}" destId="{5F40C265-7395-4594-B391-3D7AC05FD1D5}" srcOrd="3" destOrd="0" presId="urn:microsoft.com/office/officeart/2005/8/layout/cycle4"/>
    <dgm:cxn modelId="{4A745B9A-16DF-4030-A66B-E9B033878DAB}" type="presParOf" srcId="{2162C692-C7CE-4769-9B94-8350D14C31D8}" destId="{F5922425-B34A-4C6F-8525-135FC43C64F6}" srcOrd="4" destOrd="0" presId="urn:microsoft.com/office/officeart/2005/8/layout/cycle4"/>
    <dgm:cxn modelId="{CB9CDA04-1584-467D-8765-500103807685}" type="presParOf" srcId="{6F14B92D-0304-46C3-8D54-4B0DB81C1FEB}" destId="{BBD016C6-28EC-4F80-A994-AEB620DB1321}" srcOrd="2" destOrd="0" presId="urn:microsoft.com/office/officeart/2005/8/layout/cycle4"/>
    <dgm:cxn modelId="{3473D73F-8BEA-4582-8E79-3162A89F85B2}" type="presParOf" srcId="{6F14B92D-0304-46C3-8D54-4B0DB81C1FEB}" destId="{2C3E6289-C3F4-43D8-81D6-A611A49678B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2F249-F457-49F0-8F76-B79584D83256}">
      <dsp:nvSpPr>
        <dsp:cNvPr id="0" name=""/>
        <dsp:cNvSpPr/>
      </dsp:nvSpPr>
      <dsp:spPr>
        <a:xfrm>
          <a:off x="1470138" y="864"/>
          <a:ext cx="2205208" cy="68550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Facility or work</a:t>
          </a:r>
        </a:p>
      </dsp:txBody>
      <dsp:txXfrm>
        <a:off x="1470138" y="86552"/>
        <a:ext cx="1948143" cy="514130"/>
      </dsp:txXfrm>
    </dsp:sp>
    <dsp:sp modelId="{7A4DF1AE-95F0-4860-B239-9E11AC0D5C81}">
      <dsp:nvSpPr>
        <dsp:cNvPr id="0" name=""/>
        <dsp:cNvSpPr/>
      </dsp:nvSpPr>
      <dsp:spPr>
        <a:xfrm>
          <a:off x="0" y="864"/>
          <a:ext cx="1470138" cy="685506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</a:t>
          </a:r>
        </a:p>
      </dsp:txBody>
      <dsp:txXfrm>
        <a:off x="33464" y="34328"/>
        <a:ext cx="1403210" cy="618578"/>
      </dsp:txXfrm>
    </dsp:sp>
    <dsp:sp modelId="{EE03186E-26B3-4630-B0B7-764B66BC748B}">
      <dsp:nvSpPr>
        <dsp:cNvPr id="0" name=""/>
        <dsp:cNvSpPr/>
      </dsp:nvSpPr>
      <dsp:spPr>
        <a:xfrm>
          <a:off x="1470138" y="754921"/>
          <a:ext cx="2205208" cy="68550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That’s to be given</a:t>
          </a:r>
        </a:p>
      </dsp:txBody>
      <dsp:txXfrm>
        <a:off x="1470138" y="840609"/>
        <a:ext cx="1948143" cy="514130"/>
      </dsp:txXfrm>
    </dsp:sp>
    <dsp:sp modelId="{F8FD7159-F107-4221-A31F-9F773FD6B095}">
      <dsp:nvSpPr>
        <dsp:cNvPr id="0" name=""/>
        <dsp:cNvSpPr/>
      </dsp:nvSpPr>
      <dsp:spPr>
        <a:xfrm>
          <a:off x="0" y="754921"/>
          <a:ext cx="1470138" cy="685506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Provision</a:t>
          </a:r>
        </a:p>
      </dsp:txBody>
      <dsp:txXfrm>
        <a:off x="33464" y="788385"/>
        <a:ext cx="1403210" cy="618578"/>
      </dsp:txXfrm>
    </dsp:sp>
    <dsp:sp modelId="{255DCCED-2F03-4F2B-A527-B0D1C5EB1EC5}">
      <dsp:nvSpPr>
        <dsp:cNvPr id="0" name=""/>
        <dsp:cNvSpPr/>
      </dsp:nvSpPr>
      <dsp:spPr>
        <a:xfrm>
          <a:off x="1470138" y="1508978"/>
          <a:ext cx="2205208" cy="68550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And managed </a:t>
          </a:r>
        </a:p>
      </dsp:txBody>
      <dsp:txXfrm>
        <a:off x="1470138" y="1594666"/>
        <a:ext cx="1948143" cy="514130"/>
      </dsp:txXfrm>
    </dsp:sp>
    <dsp:sp modelId="{4BC7C170-5F4B-4B55-A2D2-92D236095E4E}">
      <dsp:nvSpPr>
        <dsp:cNvPr id="0" name=""/>
        <dsp:cNvSpPr/>
      </dsp:nvSpPr>
      <dsp:spPr>
        <a:xfrm>
          <a:off x="0" y="1508978"/>
          <a:ext cx="1470138" cy="685506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Management</a:t>
          </a:r>
        </a:p>
      </dsp:txBody>
      <dsp:txXfrm>
        <a:off x="33464" y="1542442"/>
        <a:ext cx="1403210" cy="618578"/>
      </dsp:txXfrm>
    </dsp:sp>
    <dsp:sp modelId="{40FB5C7C-501B-4A5B-8AFE-FB3925274833}">
      <dsp:nvSpPr>
        <dsp:cNvPr id="0" name=""/>
        <dsp:cNvSpPr/>
      </dsp:nvSpPr>
      <dsp:spPr>
        <a:xfrm>
          <a:off x="1470138" y="2263035"/>
          <a:ext cx="2205208" cy="68550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Using a structure</a:t>
          </a:r>
        </a:p>
      </dsp:txBody>
      <dsp:txXfrm>
        <a:off x="1470138" y="2348723"/>
        <a:ext cx="1948143" cy="514130"/>
      </dsp:txXfrm>
    </dsp:sp>
    <dsp:sp modelId="{47ADFA8C-C378-4654-91CA-B14D551C48AC}">
      <dsp:nvSpPr>
        <dsp:cNvPr id="0" name=""/>
        <dsp:cNvSpPr/>
      </dsp:nvSpPr>
      <dsp:spPr>
        <a:xfrm>
          <a:off x="529" y="2254158"/>
          <a:ext cx="1470138" cy="685506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System</a:t>
          </a:r>
        </a:p>
      </dsp:txBody>
      <dsp:txXfrm>
        <a:off x="33993" y="2287622"/>
        <a:ext cx="1403210" cy="618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932D8-1FFE-4E12-B6B3-D96AA5A25C72}">
      <dsp:nvSpPr>
        <dsp:cNvPr id="0" name=""/>
        <dsp:cNvSpPr/>
      </dsp:nvSpPr>
      <dsp:spPr>
        <a:xfrm rot="5400000">
          <a:off x="440514" y="905510"/>
          <a:ext cx="503938" cy="5737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D214-8A6A-446E-8A75-D65360D0C98F}">
      <dsp:nvSpPr>
        <dsp:cNvPr id="0" name=""/>
        <dsp:cNvSpPr/>
      </dsp:nvSpPr>
      <dsp:spPr>
        <a:xfrm>
          <a:off x="739" y="543687"/>
          <a:ext cx="1460859" cy="4054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Registration</a:t>
          </a:r>
        </a:p>
      </dsp:txBody>
      <dsp:txXfrm>
        <a:off x="20535" y="563483"/>
        <a:ext cx="1421267" cy="365865"/>
      </dsp:txXfrm>
    </dsp:sp>
    <dsp:sp modelId="{8469F9E8-D07E-41CF-B923-B315E1F34B02}">
      <dsp:nvSpPr>
        <dsp:cNvPr id="0" name=""/>
        <dsp:cNvSpPr/>
      </dsp:nvSpPr>
      <dsp:spPr>
        <a:xfrm>
          <a:off x="1155336" y="403518"/>
          <a:ext cx="616998" cy="47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352A3-5B8A-49D1-9DDE-63A276946699}">
      <dsp:nvSpPr>
        <dsp:cNvPr id="0" name=""/>
        <dsp:cNvSpPr/>
      </dsp:nvSpPr>
      <dsp:spPr>
        <a:xfrm rot="5400000">
          <a:off x="1290880" y="1515919"/>
          <a:ext cx="503938" cy="5737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A78D0-00AC-4BAC-8FC1-CA98EC28F2CA}">
      <dsp:nvSpPr>
        <dsp:cNvPr id="0" name=""/>
        <dsp:cNvSpPr/>
      </dsp:nvSpPr>
      <dsp:spPr>
        <a:xfrm>
          <a:off x="851105" y="1154096"/>
          <a:ext cx="1460859" cy="4054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Login</a:t>
          </a:r>
        </a:p>
      </dsp:txBody>
      <dsp:txXfrm>
        <a:off x="870901" y="1173892"/>
        <a:ext cx="1421267" cy="365865"/>
      </dsp:txXfrm>
    </dsp:sp>
    <dsp:sp modelId="{77BC9C00-196B-4350-928C-7532C56BA4FA}">
      <dsp:nvSpPr>
        <dsp:cNvPr id="0" name=""/>
        <dsp:cNvSpPr/>
      </dsp:nvSpPr>
      <dsp:spPr>
        <a:xfrm>
          <a:off x="2005702" y="1013926"/>
          <a:ext cx="616998" cy="47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BEF92-2EE1-48B3-A162-00FE9F51AB46}">
      <dsp:nvSpPr>
        <dsp:cNvPr id="0" name=""/>
        <dsp:cNvSpPr/>
      </dsp:nvSpPr>
      <dsp:spPr>
        <a:xfrm rot="5400000">
          <a:off x="2141246" y="2126327"/>
          <a:ext cx="503938" cy="5737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A9065-D088-4177-9863-ED435B008954}">
      <dsp:nvSpPr>
        <dsp:cNvPr id="0" name=""/>
        <dsp:cNvSpPr/>
      </dsp:nvSpPr>
      <dsp:spPr>
        <a:xfrm>
          <a:off x="1701471" y="1764504"/>
          <a:ext cx="1460859" cy="4054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Service Listing</a:t>
          </a:r>
        </a:p>
      </dsp:txBody>
      <dsp:txXfrm>
        <a:off x="1721267" y="1784300"/>
        <a:ext cx="1421267" cy="365865"/>
      </dsp:txXfrm>
    </dsp:sp>
    <dsp:sp modelId="{52D83B3D-A88F-4984-8EE2-C5420BC561EB}">
      <dsp:nvSpPr>
        <dsp:cNvPr id="0" name=""/>
        <dsp:cNvSpPr/>
      </dsp:nvSpPr>
      <dsp:spPr>
        <a:xfrm>
          <a:off x="2856068" y="1624335"/>
          <a:ext cx="616998" cy="47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BAABF-5D60-4909-8299-39BA572F6517}">
      <dsp:nvSpPr>
        <dsp:cNvPr id="0" name=""/>
        <dsp:cNvSpPr/>
      </dsp:nvSpPr>
      <dsp:spPr>
        <a:xfrm rot="5400000">
          <a:off x="2991612" y="2736736"/>
          <a:ext cx="503938" cy="5737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D53D0-F014-43E8-982F-ADBF1BE3666B}">
      <dsp:nvSpPr>
        <dsp:cNvPr id="0" name=""/>
        <dsp:cNvSpPr/>
      </dsp:nvSpPr>
      <dsp:spPr>
        <a:xfrm>
          <a:off x="2551837" y="2374913"/>
          <a:ext cx="1460859" cy="4054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Provider Listing</a:t>
          </a:r>
        </a:p>
      </dsp:txBody>
      <dsp:txXfrm>
        <a:off x="2571633" y="2394709"/>
        <a:ext cx="1421267" cy="365865"/>
      </dsp:txXfrm>
    </dsp:sp>
    <dsp:sp modelId="{C8C4ACBF-6497-4218-885E-3BECD0D22749}">
      <dsp:nvSpPr>
        <dsp:cNvPr id="0" name=""/>
        <dsp:cNvSpPr/>
      </dsp:nvSpPr>
      <dsp:spPr>
        <a:xfrm>
          <a:off x="3706434" y="2234743"/>
          <a:ext cx="616998" cy="47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2D82AF-6140-4D2F-91FC-0112216504C0}">
      <dsp:nvSpPr>
        <dsp:cNvPr id="0" name=""/>
        <dsp:cNvSpPr/>
      </dsp:nvSpPr>
      <dsp:spPr>
        <a:xfrm rot="5400000">
          <a:off x="3841978" y="3347145"/>
          <a:ext cx="503938" cy="5737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414DD-46DA-4AD4-AAE0-D43FB27248E7}">
      <dsp:nvSpPr>
        <dsp:cNvPr id="0" name=""/>
        <dsp:cNvSpPr/>
      </dsp:nvSpPr>
      <dsp:spPr>
        <a:xfrm>
          <a:off x="3402203" y="2985321"/>
          <a:ext cx="1460859" cy="4054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Selection</a:t>
          </a:r>
        </a:p>
      </dsp:txBody>
      <dsp:txXfrm>
        <a:off x="3421999" y="3005117"/>
        <a:ext cx="1421267" cy="365865"/>
      </dsp:txXfrm>
    </dsp:sp>
    <dsp:sp modelId="{62D7596F-3919-4BCC-AC88-706E207A5D6F}">
      <dsp:nvSpPr>
        <dsp:cNvPr id="0" name=""/>
        <dsp:cNvSpPr/>
      </dsp:nvSpPr>
      <dsp:spPr>
        <a:xfrm>
          <a:off x="4556800" y="2845152"/>
          <a:ext cx="616998" cy="47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8BB39-C1EC-4E83-8E3A-0D08CEEFF1B9}">
      <dsp:nvSpPr>
        <dsp:cNvPr id="0" name=""/>
        <dsp:cNvSpPr/>
      </dsp:nvSpPr>
      <dsp:spPr>
        <a:xfrm rot="5400000">
          <a:off x="4692344" y="3957553"/>
          <a:ext cx="503938" cy="5737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E6AE9-6D31-4C40-BCF7-5B3405D78EA1}">
      <dsp:nvSpPr>
        <dsp:cNvPr id="0" name=""/>
        <dsp:cNvSpPr/>
      </dsp:nvSpPr>
      <dsp:spPr>
        <a:xfrm>
          <a:off x="4252569" y="3595730"/>
          <a:ext cx="1460859" cy="4054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Accomplishment </a:t>
          </a:r>
        </a:p>
      </dsp:txBody>
      <dsp:txXfrm>
        <a:off x="4272365" y="3615526"/>
        <a:ext cx="1421267" cy="365865"/>
      </dsp:txXfrm>
    </dsp:sp>
    <dsp:sp modelId="{4B7FD76D-D193-4B06-8AFA-08FACFA9E59F}">
      <dsp:nvSpPr>
        <dsp:cNvPr id="0" name=""/>
        <dsp:cNvSpPr/>
      </dsp:nvSpPr>
      <dsp:spPr>
        <a:xfrm>
          <a:off x="5407166" y="3455560"/>
          <a:ext cx="616998" cy="47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67BF0-E642-4EC0-AC1B-19D566A3D262}">
      <dsp:nvSpPr>
        <dsp:cNvPr id="0" name=""/>
        <dsp:cNvSpPr/>
      </dsp:nvSpPr>
      <dsp:spPr>
        <a:xfrm>
          <a:off x="5102935" y="4168597"/>
          <a:ext cx="1460859" cy="4054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Bill generation</a:t>
          </a:r>
        </a:p>
      </dsp:txBody>
      <dsp:txXfrm>
        <a:off x="5122731" y="4188393"/>
        <a:ext cx="1421267" cy="365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F48CB-E126-4C04-8CB2-8DC80E5B8E08}">
      <dsp:nvSpPr>
        <dsp:cNvPr id="0" name=""/>
        <dsp:cNvSpPr/>
      </dsp:nvSpPr>
      <dsp:spPr>
        <a:xfrm>
          <a:off x="661024" y="5697"/>
          <a:ext cx="1656708" cy="1236697"/>
        </a:xfrm>
        <a:prstGeom prst="round2SameRect">
          <a:avLst>
            <a:gd name="adj1" fmla="val 8000"/>
            <a:gd name="adj2" fmla="val 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Backend</a:t>
          </a:r>
        </a:p>
      </dsp:txBody>
      <dsp:txXfrm>
        <a:off x="690001" y="34674"/>
        <a:ext cx="1598754" cy="1207720"/>
      </dsp:txXfrm>
    </dsp:sp>
    <dsp:sp modelId="{68A17AF5-3D45-4EA7-A5B9-08B59E192F7D}">
      <dsp:nvSpPr>
        <dsp:cNvPr id="0" name=""/>
        <dsp:cNvSpPr/>
      </dsp:nvSpPr>
      <dsp:spPr>
        <a:xfrm>
          <a:off x="2591520" y="1242394"/>
          <a:ext cx="1656708" cy="531779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HTML</a:t>
          </a:r>
        </a:p>
      </dsp:txBody>
      <dsp:txXfrm>
        <a:off x="2591520" y="1242394"/>
        <a:ext cx="1166695" cy="531779"/>
      </dsp:txXfrm>
    </dsp:sp>
    <dsp:sp modelId="{CEB6F3CB-D713-4A3B-9131-773B0F9AC382}">
      <dsp:nvSpPr>
        <dsp:cNvPr id="0" name=""/>
        <dsp:cNvSpPr/>
      </dsp:nvSpPr>
      <dsp:spPr>
        <a:xfrm>
          <a:off x="3835556" y="1283081"/>
          <a:ext cx="633738" cy="5642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8DADF-06B5-4A99-9DE0-F114A74A54CD}">
      <dsp:nvSpPr>
        <dsp:cNvPr id="0" name=""/>
        <dsp:cNvSpPr/>
      </dsp:nvSpPr>
      <dsp:spPr>
        <a:xfrm>
          <a:off x="2601756" y="1807"/>
          <a:ext cx="1656708" cy="1236697"/>
        </a:xfrm>
        <a:prstGeom prst="round2SameRect">
          <a:avLst>
            <a:gd name="adj1" fmla="val 8000"/>
            <a:gd name="adj2" fmla="val 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Frontend</a:t>
          </a:r>
        </a:p>
      </dsp:txBody>
      <dsp:txXfrm>
        <a:off x="2630733" y="30784"/>
        <a:ext cx="1598754" cy="1207720"/>
      </dsp:txXfrm>
    </dsp:sp>
    <dsp:sp modelId="{874B8FDB-7CFF-48AC-8446-8CAA8D599669}">
      <dsp:nvSpPr>
        <dsp:cNvPr id="0" name=""/>
        <dsp:cNvSpPr/>
      </dsp:nvSpPr>
      <dsp:spPr>
        <a:xfrm>
          <a:off x="656664" y="1238505"/>
          <a:ext cx="1656708" cy="531779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JAVA</a:t>
          </a:r>
        </a:p>
      </dsp:txBody>
      <dsp:txXfrm>
        <a:off x="656664" y="1238505"/>
        <a:ext cx="1166695" cy="531779"/>
      </dsp:txXfrm>
    </dsp:sp>
    <dsp:sp modelId="{1DA644D4-71FA-4644-ABBF-D0511281FB3B}">
      <dsp:nvSpPr>
        <dsp:cNvPr id="0" name=""/>
        <dsp:cNvSpPr/>
      </dsp:nvSpPr>
      <dsp:spPr>
        <a:xfrm>
          <a:off x="1837441" y="1322974"/>
          <a:ext cx="579847" cy="57984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A64DD-4000-49FA-9697-0ADD99392CC9}">
      <dsp:nvSpPr>
        <dsp:cNvPr id="0" name=""/>
        <dsp:cNvSpPr/>
      </dsp:nvSpPr>
      <dsp:spPr>
        <a:xfrm>
          <a:off x="649334" y="2232915"/>
          <a:ext cx="1656708" cy="1236697"/>
        </a:xfrm>
        <a:prstGeom prst="round2SameRect">
          <a:avLst>
            <a:gd name="adj1" fmla="val 8000"/>
            <a:gd name="adj2" fmla="val 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Design</a:t>
          </a:r>
        </a:p>
      </dsp:txBody>
      <dsp:txXfrm>
        <a:off x="678311" y="2261892"/>
        <a:ext cx="1598754" cy="1207720"/>
      </dsp:txXfrm>
    </dsp:sp>
    <dsp:sp modelId="{1BAD6A75-01BF-43AD-8F5F-3CD6E7F60F21}">
      <dsp:nvSpPr>
        <dsp:cNvPr id="0" name=""/>
        <dsp:cNvSpPr/>
      </dsp:nvSpPr>
      <dsp:spPr>
        <a:xfrm>
          <a:off x="649334" y="3469613"/>
          <a:ext cx="1656708" cy="531779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CSS</a:t>
          </a:r>
        </a:p>
      </dsp:txBody>
      <dsp:txXfrm>
        <a:off x="649334" y="3469613"/>
        <a:ext cx="1166695" cy="531779"/>
      </dsp:txXfrm>
    </dsp:sp>
    <dsp:sp modelId="{347FDFDC-8E44-4999-9097-C6A5341D7FD0}">
      <dsp:nvSpPr>
        <dsp:cNvPr id="0" name=""/>
        <dsp:cNvSpPr/>
      </dsp:nvSpPr>
      <dsp:spPr>
        <a:xfrm>
          <a:off x="1862896" y="3554081"/>
          <a:ext cx="579847" cy="57984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4F2D9-3A6D-4C39-AE31-41C421068106}">
      <dsp:nvSpPr>
        <dsp:cNvPr id="0" name=""/>
        <dsp:cNvSpPr/>
      </dsp:nvSpPr>
      <dsp:spPr>
        <a:xfrm>
          <a:off x="2586397" y="2190008"/>
          <a:ext cx="1656708" cy="1236697"/>
        </a:xfrm>
        <a:prstGeom prst="round2SameRect">
          <a:avLst>
            <a:gd name="adj1" fmla="val 8000"/>
            <a:gd name="adj2" fmla="val 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Database</a:t>
          </a:r>
        </a:p>
      </dsp:txBody>
      <dsp:txXfrm>
        <a:off x="2615374" y="2218985"/>
        <a:ext cx="1598754" cy="1207720"/>
      </dsp:txXfrm>
    </dsp:sp>
    <dsp:sp modelId="{592BC678-59B8-4038-9B4E-E20DC77E9521}">
      <dsp:nvSpPr>
        <dsp:cNvPr id="0" name=""/>
        <dsp:cNvSpPr/>
      </dsp:nvSpPr>
      <dsp:spPr>
        <a:xfrm>
          <a:off x="2586397" y="3426706"/>
          <a:ext cx="1656708" cy="531779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MySQL</a:t>
          </a:r>
        </a:p>
      </dsp:txBody>
      <dsp:txXfrm>
        <a:off x="2586397" y="3426706"/>
        <a:ext cx="1166695" cy="531779"/>
      </dsp:txXfrm>
    </dsp:sp>
    <dsp:sp modelId="{E12E2AB9-7412-4138-911C-344DC36E77C4}">
      <dsp:nvSpPr>
        <dsp:cNvPr id="0" name=""/>
        <dsp:cNvSpPr/>
      </dsp:nvSpPr>
      <dsp:spPr>
        <a:xfrm>
          <a:off x="3749634" y="3425360"/>
          <a:ext cx="680497" cy="751477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6000" r="-6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C80FD-518D-48A4-BA61-2B869A2951EE}">
      <dsp:nvSpPr>
        <dsp:cNvPr id="0" name=""/>
        <dsp:cNvSpPr/>
      </dsp:nvSpPr>
      <dsp:spPr>
        <a:xfrm>
          <a:off x="4338103" y="3428520"/>
          <a:ext cx="2490719" cy="1613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 Minimum wages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Maximum Wages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Tax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Report generation</a:t>
          </a:r>
        </a:p>
      </dsp:txBody>
      <dsp:txXfrm>
        <a:off x="5120761" y="3867317"/>
        <a:ext cx="1672619" cy="1139182"/>
      </dsp:txXfrm>
    </dsp:sp>
    <dsp:sp modelId="{C5C8CAD8-4647-4372-85B1-C20FEA9D7C18}">
      <dsp:nvSpPr>
        <dsp:cNvPr id="0" name=""/>
        <dsp:cNvSpPr/>
      </dsp:nvSpPr>
      <dsp:spPr>
        <a:xfrm>
          <a:off x="274298" y="3428520"/>
          <a:ext cx="2490719" cy="1613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Services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Providers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Wages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309740" y="3867317"/>
        <a:ext cx="1672619" cy="1139182"/>
      </dsp:txXfrm>
    </dsp:sp>
    <dsp:sp modelId="{DD824FA7-2124-4CA2-B2D4-0D4948E5C5B2}">
      <dsp:nvSpPr>
        <dsp:cNvPr id="0" name=""/>
        <dsp:cNvSpPr/>
      </dsp:nvSpPr>
      <dsp:spPr>
        <a:xfrm>
          <a:off x="4338103" y="0"/>
          <a:ext cx="2490719" cy="1613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Request approval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Work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Bill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5120761" y="35442"/>
        <a:ext cx="1672619" cy="1139182"/>
      </dsp:txXfrm>
    </dsp:sp>
    <dsp:sp modelId="{B9C043E8-D212-4AAA-A7C9-5E93B5FDDB69}">
      <dsp:nvSpPr>
        <dsp:cNvPr id="0" name=""/>
        <dsp:cNvSpPr/>
      </dsp:nvSpPr>
      <dsp:spPr>
        <a:xfrm>
          <a:off x="274298" y="0"/>
          <a:ext cx="2490719" cy="1613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Registration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Authentication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Update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309740" y="35442"/>
        <a:ext cx="1672619" cy="1139182"/>
      </dsp:txXfrm>
    </dsp:sp>
    <dsp:sp modelId="{C47E3490-882D-47FF-B671-44E5A32C61E9}">
      <dsp:nvSpPr>
        <dsp:cNvPr id="0" name=""/>
        <dsp:cNvSpPr/>
      </dsp:nvSpPr>
      <dsp:spPr>
        <a:xfrm>
          <a:off x="1317980" y="287390"/>
          <a:ext cx="2183160" cy="2183160"/>
        </a:xfrm>
        <a:prstGeom prst="pieWedge">
          <a:avLst/>
        </a:prstGeom>
        <a:solidFill>
          <a:schemeClr val="tx1">
            <a:lumMod val="65000"/>
            <a:lumOff val="35000"/>
          </a:schemeClr>
        </a:solidFill>
        <a:ln w="5715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User profile</a:t>
          </a:r>
        </a:p>
      </dsp:txBody>
      <dsp:txXfrm>
        <a:off x="1957413" y="926823"/>
        <a:ext cx="1543727" cy="1543727"/>
      </dsp:txXfrm>
    </dsp:sp>
    <dsp:sp modelId="{D65C1B38-50C0-438B-8EE6-CF5AB5697EF3}">
      <dsp:nvSpPr>
        <dsp:cNvPr id="0" name=""/>
        <dsp:cNvSpPr/>
      </dsp:nvSpPr>
      <dsp:spPr>
        <a:xfrm rot="5400000">
          <a:off x="3601980" y="287390"/>
          <a:ext cx="2183160" cy="2183160"/>
        </a:xfrm>
        <a:prstGeom prst="pieWedge">
          <a:avLst/>
        </a:prstGeom>
        <a:solidFill>
          <a:schemeClr val="tx1">
            <a:lumMod val="65000"/>
            <a:lumOff val="35000"/>
          </a:schemeClr>
        </a:solidFill>
        <a:ln w="5715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Service</a:t>
          </a:r>
        </a:p>
      </dsp:txBody>
      <dsp:txXfrm rot="-5400000">
        <a:off x="3601980" y="926823"/>
        <a:ext cx="1543727" cy="1543727"/>
      </dsp:txXfrm>
    </dsp:sp>
    <dsp:sp modelId="{2BE28985-AF99-4586-999B-D6B14AA66618}">
      <dsp:nvSpPr>
        <dsp:cNvPr id="0" name=""/>
        <dsp:cNvSpPr/>
      </dsp:nvSpPr>
      <dsp:spPr>
        <a:xfrm rot="10800000">
          <a:off x="3601980" y="2571390"/>
          <a:ext cx="2183160" cy="2183160"/>
        </a:xfrm>
        <a:prstGeom prst="pieWedge">
          <a:avLst/>
        </a:prstGeom>
        <a:solidFill>
          <a:schemeClr val="tx1">
            <a:lumMod val="65000"/>
            <a:lumOff val="35000"/>
          </a:schemeClr>
        </a:solidFill>
        <a:ln w="5715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Admin</a:t>
          </a:r>
        </a:p>
      </dsp:txBody>
      <dsp:txXfrm rot="10800000">
        <a:off x="3601980" y="2571390"/>
        <a:ext cx="1543727" cy="1543727"/>
      </dsp:txXfrm>
    </dsp:sp>
    <dsp:sp modelId="{5F40C265-7395-4594-B391-3D7AC05FD1D5}">
      <dsp:nvSpPr>
        <dsp:cNvPr id="0" name=""/>
        <dsp:cNvSpPr/>
      </dsp:nvSpPr>
      <dsp:spPr>
        <a:xfrm rot="16200000">
          <a:off x="1317980" y="2571390"/>
          <a:ext cx="2183160" cy="2183160"/>
        </a:xfrm>
        <a:prstGeom prst="pieWedge">
          <a:avLst/>
        </a:prstGeom>
        <a:solidFill>
          <a:schemeClr val="tx1">
            <a:lumMod val="65000"/>
            <a:lumOff val="35000"/>
          </a:schemeClr>
        </a:solidFill>
        <a:ln w="5715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Listing </a:t>
          </a:r>
        </a:p>
      </dsp:txBody>
      <dsp:txXfrm rot="5400000">
        <a:off x="1957413" y="2571390"/>
        <a:ext cx="1543727" cy="1543727"/>
      </dsp:txXfrm>
    </dsp:sp>
    <dsp:sp modelId="{BBD016C6-28EC-4F80-A994-AEB620DB1321}">
      <dsp:nvSpPr>
        <dsp:cNvPr id="0" name=""/>
        <dsp:cNvSpPr/>
      </dsp:nvSpPr>
      <dsp:spPr>
        <a:xfrm>
          <a:off x="3174675" y="2067196"/>
          <a:ext cx="753770" cy="65545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E6289-C3F4-43D8-81D6-A611A49678BE}">
      <dsp:nvSpPr>
        <dsp:cNvPr id="0" name=""/>
        <dsp:cNvSpPr/>
      </dsp:nvSpPr>
      <dsp:spPr>
        <a:xfrm rot="10800000">
          <a:off x="3174675" y="2319293"/>
          <a:ext cx="753770" cy="65545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6/6/2021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1633-8959-468A-9EAE-B30D936254CC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54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8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1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49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2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6" y="424208"/>
            <a:ext cx="5505255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2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7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2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2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2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3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2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2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2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2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6" y="66964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89" y="4346296"/>
            <a:ext cx="6798251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7" y="4650539"/>
            <a:ext cx="2456211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1" y="6794311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1" y="2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0" y="3410286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8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4" y="1344805"/>
            <a:ext cx="3737527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7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61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1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7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2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B21644D-4EEB-4ADA-B02E-B61860085CDA}"/>
              </a:ext>
            </a:extLst>
          </p:cNvPr>
          <p:cNvSpPr txBox="1">
            <a:spLocks/>
          </p:cNvSpPr>
          <p:nvPr/>
        </p:nvSpPr>
        <p:spPr>
          <a:xfrm>
            <a:off x="682373" y="3284276"/>
            <a:ext cx="6798250" cy="17535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</a:rPr>
              <a:t>service provision management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084C06-5EF0-4ED8-A6DD-D1D9659C3769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image1.jpeg">
            <a:extLst>
              <a:ext uri="{FF2B5EF4-FFF2-40B4-BE49-F238E27FC236}">
                <a16:creationId xmlns:a16="http://schemas.microsoft.com/office/drawing/2014/main" id="{4C891537-9BCE-424B-A7B5-50524AC04531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9744" y="631351"/>
            <a:ext cx="1440806" cy="1446672"/>
          </a:xfrm>
          <a:prstGeom prst="rect">
            <a:avLst/>
          </a:prstGeom>
        </p:spPr>
      </p:pic>
      <p:pic>
        <p:nvPicPr>
          <p:cNvPr id="17" name="image2.png">
            <a:extLst>
              <a:ext uri="{FF2B5EF4-FFF2-40B4-BE49-F238E27FC236}">
                <a16:creationId xmlns:a16="http://schemas.microsoft.com/office/drawing/2014/main" id="{CCC3F106-DE22-45AA-B8CD-ACB738DC05E1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386" y="580364"/>
            <a:ext cx="1440806" cy="1446672"/>
          </a:xfrm>
          <a:prstGeom prst="rect">
            <a:avLst/>
          </a:prstGeom>
        </p:spPr>
      </p:pic>
      <p:pic>
        <p:nvPicPr>
          <p:cNvPr id="18" name="image3.jpeg">
            <a:extLst>
              <a:ext uri="{FF2B5EF4-FFF2-40B4-BE49-F238E27FC236}">
                <a16:creationId xmlns:a16="http://schemas.microsoft.com/office/drawing/2014/main" id="{15CDAC7D-9723-424F-806D-2DCFFFD45F0D}"/>
              </a:ext>
            </a:extLst>
          </p:cNvPr>
          <p:cNvPicPr/>
          <p:nvPr/>
        </p:nvPicPr>
        <p:blipFill>
          <a:blip r:embed="rId7" cstate="print">
            <a:grayscl/>
          </a:blip>
          <a:stretch>
            <a:fillRect/>
          </a:stretch>
        </p:blipFill>
        <p:spPr>
          <a:xfrm>
            <a:off x="9810553" y="580364"/>
            <a:ext cx="1440806" cy="144667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4752B98-E87C-4FF6-B2D2-581C0C94C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475" y="2527658"/>
            <a:ext cx="7971405" cy="957226"/>
          </a:xfrm>
        </p:spPr>
        <p:txBody>
          <a:bodyPr/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PANJABRAO DESHMUKH POLYTECHNIC, AMRAVATI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05F3116-0984-4600-82AD-8D389280BBB5}"/>
              </a:ext>
            </a:extLst>
          </p:cNvPr>
          <p:cNvSpPr txBox="1">
            <a:spLocks/>
          </p:cNvSpPr>
          <p:nvPr/>
        </p:nvSpPr>
        <p:spPr>
          <a:xfrm>
            <a:off x="581207" y="5311235"/>
            <a:ext cx="5626970" cy="364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 Project Presentation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6BE14A3-EBAA-42BA-B8A8-65DF1DC4894C}"/>
              </a:ext>
            </a:extLst>
          </p:cNvPr>
          <p:cNvSpPr txBox="1">
            <a:spLocks/>
          </p:cNvSpPr>
          <p:nvPr/>
        </p:nvSpPr>
        <p:spPr>
          <a:xfrm>
            <a:off x="581207" y="5824568"/>
            <a:ext cx="7767273" cy="57448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Guided by: Prof. G.R.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Gosavi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5145-8DE7-4551-B339-5359A9AFA713}"/>
              </a:ext>
            </a:extLst>
          </p:cNvPr>
          <p:cNvSpPr txBox="1"/>
          <p:nvPr/>
        </p:nvSpPr>
        <p:spPr>
          <a:xfrm>
            <a:off x="7955125" y="4180373"/>
            <a:ext cx="4000982" cy="2240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Ayan A. Khan [ 15 ]</a:t>
            </a:r>
          </a:p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Jayesh  P. Dhole [ 16 ]</a:t>
            </a:r>
          </a:p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Sarthak D. Garibe [ 22 ]</a:t>
            </a:r>
          </a:p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Yash V. Raut [ 24 ]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C8B959D-8369-4FB6-8F17-0947C245A963}"/>
              </a:ext>
            </a:extLst>
          </p:cNvPr>
          <p:cNvSpPr txBox="1">
            <a:spLocks/>
          </p:cNvSpPr>
          <p:nvPr/>
        </p:nvSpPr>
        <p:spPr>
          <a:xfrm>
            <a:off x="8043413" y="3404511"/>
            <a:ext cx="4148587" cy="148372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Group Members: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3">
            <a:extLst>
              <a:ext uri="{FF2B5EF4-FFF2-40B4-BE49-F238E27FC236}">
                <a16:creationId xmlns:a16="http://schemas.microsoft.com/office/drawing/2014/main" id="{EEADFEDB-2796-4E2A-8557-20A3B51A3D3F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1BF18-C944-48AE-88DA-A6E79BF64050}"/>
              </a:ext>
            </a:extLst>
          </p:cNvPr>
          <p:cNvPicPr/>
          <p:nvPr/>
        </p:nvPicPr>
        <p:blipFill rotWithShape="1">
          <a:blip r:embed="rId2"/>
          <a:srcRect t="11499" b="4478"/>
          <a:stretch/>
        </p:blipFill>
        <p:spPr bwMode="auto">
          <a:xfrm>
            <a:off x="520038" y="1229392"/>
            <a:ext cx="5485765" cy="2592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57DA5-4EE6-4C53-8325-53FA5B20E604}"/>
              </a:ext>
            </a:extLst>
          </p:cNvPr>
          <p:cNvPicPr/>
          <p:nvPr/>
        </p:nvPicPr>
        <p:blipFill rotWithShape="1">
          <a:blip r:embed="rId3"/>
          <a:srcRect t="11499" b="4478"/>
          <a:stretch/>
        </p:blipFill>
        <p:spPr bwMode="auto">
          <a:xfrm>
            <a:off x="520037" y="3822097"/>
            <a:ext cx="5485765" cy="2592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A2D2E9-B12D-482F-8F13-33DD7A88F1BB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C2D8E-AD14-428C-A419-539631857079}"/>
              </a:ext>
            </a:extLst>
          </p:cNvPr>
          <p:cNvPicPr/>
          <p:nvPr/>
        </p:nvPicPr>
        <p:blipFill rotWithShape="1">
          <a:blip r:embed="rId4"/>
          <a:srcRect t="11942" b="4919"/>
          <a:stretch/>
        </p:blipFill>
        <p:spPr bwMode="auto">
          <a:xfrm>
            <a:off x="6186199" y="1229392"/>
            <a:ext cx="5395566" cy="2592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E60CA-AE9D-47F5-8ABB-970F59314AB1}"/>
              </a:ext>
            </a:extLst>
          </p:cNvPr>
          <p:cNvPicPr/>
          <p:nvPr/>
        </p:nvPicPr>
        <p:blipFill rotWithShape="1">
          <a:blip r:embed="rId5"/>
          <a:srcRect t="11941" b="5362"/>
          <a:stretch/>
        </p:blipFill>
        <p:spPr bwMode="auto">
          <a:xfrm>
            <a:off x="6186200" y="3822097"/>
            <a:ext cx="5395566" cy="2559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0DB5C9-BE8C-43D3-85AE-5968F5D6A34D}"/>
              </a:ext>
            </a:extLst>
          </p:cNvPr>
          <p:cNvSpPr txBox="1">
            <a:spLocks/>
          </p:cNvSpPr>
          <p:nvPr/>
        </p:nvSpPr>
        <p:spPr>
          <a:xfrm>
            <a:off x="74101" y="311506"/>
            <a:ext cx="3602160" cy="56530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0AD8-834F-4382-97D6-A017D22EA8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178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E1A8D8-D577-49A2-A81C-6709F571CFA8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54AE04D5-6CBC-4110-9F7E-0E0A6C4BFC72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75DF2-D15F-45FD-9DB7-BD2916C324DA}"/>
              </a:ext>
            </a:extLst>
          </p:cNvPr>
          <p:cNvPicPr/>
          <p:nvPr/>
        </p:nvPicPr>
        <p:blipFill rotWithShape="1">
          <a:blip r:embed="rId2"/>
          <a:srcRect t="11942" b="4919"/>
          <a:stretch/>
        </p:blipFill>
        <p:spPr bwMode="auto">
          <a:xfrm>
            <a:off x="437316" y="1362181"/>
            <a:ext cx="5086406" cy="2606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DAAE6-E0D2-4511-9A35-666A45386555}"/>
              </a:ext>
            </a:extLst>
          </p:cNvPr>
          <p:cNvPicPr/>
          <p:nvPr/>
        </p:nvPicPr>
        <p:blipFill rotWithShape="1">
          <a:blip r:embed="rId3"/>
          <a:srcRect t="11500" b="4037"/>
          <a:stretch/>
        </p:blipFill>
        <p:spPr bwMode="auto">
          <a:xfrm>
            <a:off x="5921831" y="1362182"/>
            <a:ext cx="5086404" cy="2606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0A09C-6824-4498-8819-643442AD1649}"/>
              </a:ext>
            </a:extLst>
          </p:cNvPr>
          <p:cNvSpPr txBox="1"/>
          <p:nvPr/>
        </p:nvSpPr>
        <p:spPr>
          <a:xfrm>
            <a:off x="437316" y="900516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F59D8-200F-4224-A330-2388544D1AF0}"/>
              </a:ext>
            </a:extLst>
          </p:cNvPr>
          <p:cNvSpPr txBox="1"/>
          <p:nvPr/>
        </p:nvSpPr>
        <p:spPr>
          <a:xfrm>
            <a:off x="5800328" y="900517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Admin.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097180-3F34-415A-B034-224ABB76CE3E}"/>
              </a:ext>
            </a:extLst>
          </p:cNvPr>
          <p:cNvSpPr txBox="1">
            <a:spLocks/>
          </p:cNvSpPr>
          <p:nvPr/>
        </p:nvSpPr>
        <p:spPr>
          <a:xfrm>
            <a:off x="74102" y="335214"/>
            <a:ext cx="2155915" cy="56530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Login.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6B840-8687-4E6A-8653-F2F103C6A4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A3EA61-0CC4-4AE2-A4AA-58D7050B34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45" b="5306"/>
          <a:stretch/>
        </p:blipFill>
        <p:spPr>
          <a:xfrm>
            <a:off x="3582365" y="4303033"/>
            <a:ext cx="4678931" cy="22358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9525F-096B-46F1-ABB6-AEB62240C1F9}"/>
              </a:ext>
            </a:extLst>
          </p:cNvPr>
          <p:cNvSpPr txBox="1"/>
          <p:nvPr/>
        </p:nvSpPr>
        <p:spPr>
          <a:xfrm>
            <a:off x="2370513" y="430303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Profile.</a:t>
            </a:r>
          </a:p>
        </p:txBody>
      </p:sp>
    </p:spTree>
    <p:extLst>
      <p:ext uri="{BB962C8B-B14F-4D97-AF65-F5344CB8AC3E}">
        <p14:creationId xmlns:p14="http://schemas.microsoft.com/office/powerpoint/2010/main" val="160732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>
            <a:extLst>
              <a:ext uri="{FF2B5EF4-FFF2-40B4-BE49-F238E27FC236}">
                <a16:creationId xmlns:a16="http://schemas.microsoft.com/office/drawing/2014/main" id="{6C5FACAA-FAEA-4B6B-815A-A04965611F48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BB9D7-673C-473C-A927-70B0E59EDFB5}"/>
              </a:ext>
            </a:extLst>
          </p:cNvPr>
          <p:cNvPicPr/>
          <p:nvPr/>
        </p:nvPicPr>
        <p:blipFill rotWithShape="1">
          <a:blip r:embed="rId2"/>
          <a:srcRect t="11500" b="4919"/>
          <a:stretch/>
        </p:blipFill>
        <p:spPr bwMode="auto">
          <a:xfrm>
            <a:off x="610552" y="1223810"/>
            <a:ext cx="5485130" cy="2578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1C2E6-CE10-437D-B576-6DC63656C285}"/>
              </a:ext>
            </a:extLst>
          </p:cNvPr>
          <p:cNvPicPr/>
          <p:nvPr/>
        </p:nvPicPr>
        <p:blipFill rotWithShape="1">
          <a:blip r:embed="rId3"/>
          <a:srcRect t="11498" b="4474"/>
          <a:stretch/>
        </p:blipFill>
        <p:spPr bwMode="auto">
          <a:xfrm>
            <a:off x="609917" y="3802545"/>
            <a:ext cx="5485765" cy="2592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0DBECB-3BB6-49E2-A315-720864170C83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AAB1E-83BD-46EA-B60F-6213DFB56351}"/>
              </a:ext>
            </a:extLst>
          </p:cNvPr>
          <p:cNvPicPr/>
          <p:nvPr/>
        </p:nvPicPr>
        <p:blipFill rotWithShape="1">
          <a:blip r:embed="rId4"/>
          <a:srcRect t="11500" b="4037"/>
          <a:stretch/>
        </p:blipFill>
        <p:spPr bwMode="auto">
          <a:xfrm>
            <a:off x="6095682" y="1183170"/>
            <a:ext cx="5485130" cy="2606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CB058-FCB2-4D31-B278-767695F76192}"/>
              </a:ext>
            </a:extLst>
          </p:cNvPr>
          <p:cNvPicPr/>
          <p:nvPr/>
        </p:nvPicPr>
        <p:blipFill rotWithShape="1">
          <a:blip r:embed="rId5"/>
          <a:srcRect t="11942" b="4036"/>
          <a:stretch/>
        </p:blipFill>
        <p:spPr bwMode="auto">
          <a:xfrm>
            <a:off x="6095682" y="3789210"/>
            <a:ext cx="5485130" cy="2592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F43603-FC1E-41DE-B7F4-C71600A7DA16}"/>
              </a:ext>
            </a:extLst>
          </p:cNvPr>
          <p:cNvSpPr txBox="1">
            <a:spLocks/>
          </p:cNvSpPr>
          <p:nvPr/>
        </p:nvSpPr>
        <p:spPr>
          <a:xfrm>
            <a:off x="92763" y="461064"/>
            <a:ext cx="3760780" cy="5686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Send Request.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1F690B-5ADD-4EC4-A74B-2B7ED8039A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52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DA00B-5F9D-4072-AAEC-5D77ECF14993}"/>
              </a:ext>
            </a:extLst>
          </p:cNvPr>
          <p:cNvPicPr/>
          <p:nvPr/>
        </p:nvPicPr>
        <p:blipFill rotWithShape="1">
          <a:blip r:embed="rId2"/>
          <a:srcRect t="11499" b="5362"/>
          <a:stretch/>
        </p:blipFill>
        <p:spPr bwMode="auto">
          <a:xfrm>
            <a:off x="517564" y="1425443"/>
            <a:ext cx="5485765" cy="256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07B42-0623-497B-875E-EE39E1831438}"/>
              </a:ext>
            </a:extLst>
          </p:cNvPr>
          <p:cNvPicPr/>
          <p:nvPr/>
        </p:nvPicPr>
        <p:blipFill rotWithShape="1">
          <a:blip r:embed="rId3"/>
          <a:srcRect t="11500" b="4919"/>
          <a:stretch/>
        </p:blipFill>
        <p:spPr bwMode="auto">
          <a:xfrm>
            <a:off x="3848470" y="4142554"/>
            <a:ext cx="5485130" cy="2578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5C2BEC-58EF-4B88-B5EA-08888EC0BBB6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0A2F-035B-44A2-90B8-95827559CD63}"/>
              </a:ext>
            </a:extLst>
          </p:cNvPr>
          <p:cNvPicPr/>
          <p:nvPr/>
        </p:nvPicPr>
        <p:blipFill rotWithShape="1">
          <a:blip r:embed="rId4"/>
          <a:srcRect t="11942" b="4919"/>
          <a:stretch/>
        </p:blipFill>
        <p:spPr bwMode="auto">
          <a:xfrm>
            <a:off x="6096000" y="1426078"/>
            <a:ext cx="5485130" cy="2564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489E00-C1F0-4635-A34D-3CAD9A0E1B88}"/>
              </a:ext>
            </a:extLst>
          </p:cNvPr>
          <p:cNvSpPr txBox="1">
            <a:spLocks/>
          </p:cNvSpPr>
          <p:nvPr/>
        </p:nvSpPr>
        <p:spPr>
          <a:xfrm>
            <a:off x="92762" y="461065"/>
            <a:ext cx="6224061" cy="51865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Request In Provider Sides.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69C659-6B36-4080-A082-50E4BE1A80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95F3A343-C623-41E4-BF2D-CDD74E8E9136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92916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24943A-D12A-49CE-BC1D-22543925A8A7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155CE8E-B8E3-44A5-8DE3-8398FF83408A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F26B4-0CB9-4CA4-BF70-7A3E3833DD23}"/>
              </a:ext>
            </a:extLst>
          </p:cNvPr>
          <p:cNvPicPr/>
          <p:nvPr/>
        </p:nvPicPr>
        <p:blipFill rotWithShape="1">
          <a:blip r:embed="rId2"/>
          <a:srcRect t="11942" b="5805"/>
          <a:stretch/>
        </p:blipFill>
        <p:spPr bwMode="auto">
          <a:xfrm>
            <a:off x="610870" y="1143233"/>
            <a:ext cx="5485130" cy="2537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25F7C-4C72-43D6-82C5-2D1C537CF34E}"/>
              </a:ext>
            </a:extLst>
          </p:cNvPr>
          <p:cNvPicPr/>
          <p:nvPr/>
        </p:nvPicPr>
        <p:blipFill rotWithShape="1">
          <a:blip r:embed="rId3"/>
          <a:srcRect t="11941" b="5362"/>
          <a:stretch/>
        </p:blipFill>
        <p:spPr bwMode="auto">
          <a:xfrm>
            <a:off x="6320251" y="3814134"/>
            <a:ext cx="5485765" cy="2551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6F0F0-6A92-4A31-9CD4-6A6303163B4C}"/>
              </a:ext>
            </a:extLst>
          </p:cNvPr>
          <p:cNvSpPr txBox="1"/>
          <p:nvPr/>
        </p:nvSpPr>
        <p:spPr>
          <a:xfrm>
            <a:off x="6426952" y="316780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SPMS User Report.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D11B40-11D3-4209-83FD-AFCC8E1357DE}"/>
              </a:ext>
            </a:extLst>
          </p:cNvPr>
          <p:cNvSpPr txBox="1">
            <a:spLocks/>
          </p:cNvSpPr>
          <p:nvPr/>
        </p:nvSpPr>
        <p:spPr>
          <a:xfrm>
            <a:off x="74102" y="327432"/>
            <a:ext cx="2043947" cy="54031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Admin.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D17D1-C923-4D7F-A222-B31D660D3B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486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4D24C-E0BF-4035-8E32-7AF5C6A5601D}"/>
              </a:ext>
            </a:extLst>
          </p:cNvPr>
          <p:cNvSpPr txBox="1"/>
          <p:nvPr/>
        </p:nvSpPr>
        <p:spPr>
          <a:xfrm>
            <a:off x="467061" y="13403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Sample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2877C-9CA6-4A92-91B8-BA532EDD6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2" t="31429" r="60205" b="33741"/>
          <a:stretch/>
        </p:blipFill>
        <p:spPr>
          <a:xfrm>
            <a:off x="467061" y="1296955"/>
            <a:ext cx="3191069" cy="2388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47050-D3E1-4CAB-BA07-79A597A27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70" t="32926" r="24005" b="37551"/>
          <a:stretch/>
        </p:blipFill>
        <p:spPr>
          <a:xfrm>
            <a:off x="1828799" y="4376057"/>
            <a:ext cx="7623111" cy="202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A8B9F8-6204-4A61-8FC2-D05085746A62}"/>
              </a:ext>
            </a:extLst>
          </p:cNvPr>
          <p:cNvSpPr txBox="1"/>
          <p:nvPr/>
        </p:nvSpPr>
        <p:spPr>
          <a:xfrm>
            <a:off x="467061" y="781775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C9726-3C6F-43F6-B9E0-1B8215B65493}"/>
              </a:ext>
            </a:extLst>
          </p:cNvPr>
          <p:cNvSpPr txBox="1"/>
          <p:nvPr/>
        </p:nvSpPr>
        <p:spPr>
          <a:xfrm>
            <a:off x="3801939" y="75718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9B68E-D0D4-4D75-8ADD-9FE0A74C8D02}"/>
              </a:ext>
            </a:extLst>
          </p:cNvPr>
          <p:cNvSpPr txBox="1"/>
          <p:nvPr/>
        </p:nvSpPr>
        <p:spPr>
          <a:xfrm>
            <a:off x="2327702" y="391298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Request.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9FE35-24EF-4210-9F1C-B0333C7CE392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FE0EB-59B1-473D-AE9B-0A41C22914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6" t="32381" r="23929" b="32789"/>
          <a:stretch/>
        </p:blipFill>
        <p:spPr>
          <a:xfrm>
            <a:off x="3750906" y="1296954"/>
            <a:ext cx="7623111" cy="238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FBC4F-99F7-49BC-8777-5928A4ED8F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1A840-4EEC-443F-B35C-A7DD40513AEC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7536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E25E4C-9080-4467-8117-3A4BB3789952}"/>
              </a:ext>
            </a:extLst>
          </p:cNvPr>
          <p:cNvSpPr txBox="1"/>
          <p:nvPr/>
        </p:nvSpPr>
        <p:spPr>
          <a:xfrm>
            <a:off x="801210" y="47672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Limitations. 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69F7B4A-175E-42E5-BE4F-294C3524EFF4}"/>
              </a:ext>
            </a:extLst>
          </p:cNvPr>
          <p:cNvSpPr txBox="1">
            <a:spLocks/>
          </p:cNvSpPr>
          <p:nvPr/>
        </p:nvSpPr>
        <p:spPr>
          <a:xfrm>
            <a:off x="1138562" y="1398650"/>
            <a:ext cx="4427555" cy="4060699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Payment transfer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Deal cancelation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Message API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Ratings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Admin charges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4C179-1949-4E6C-A65F-A66BD13F2E67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2966B9-EBE5-4CD2-B914-5190F39EA9BB}"/>
              </a:ext>
            </a:extLst>
          </p:cNvPr>
          <p:cNvSpPr txBox="1">
            <a:spLocks/>
          </p:cNvSpPr>
          <p:nvPr/>
        </p:nvSpPr>
        <p:spPr>
          <a:xfrm>
            <a:off x="92763" y="461064"/>
            <a:ext cx="3023662" cy="56530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Dataflow.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DBCC-6F5D-472F-A50F-760300714D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B95E4D6E-DF6D-453A-97C6-0CEEB3D7EF7F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  <p:pic>
        <p:nvPicPr>
          <p:cNvPr id="3074" name="Picture 2" descr="Limitation Icon #43107 - Free Icons Library">
            <a:extLst>
              <a:ext uri="{FF2B5EF4-FFF2-40B4-BE49-F238E27FC236}">
                <a16:creationId xmlns:a16="http://schemas.microsoft.com/office/drawing/2014/main" id="{FC2E1383-A2D2-4FD7-8491-95E8D43C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3276600"/>
            <a:ext cx="2182749" cy="218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879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03F4A1E-B113-492E-9B45-38695D2A97C5}"/>
              </a:ext>
            </a:extLst>
          </p:cNvPr>
          <p:cNvSpPr txBox="1">
            <a:spLocks/>
          </p:cNvSpPr>
          <p:nvPr/>
        </p:nvSpPr>
        <p:spPr>
          <a:xfrm>
            <a:off x="961188" y="1683155"/>
            <a:ext cx="4232248" cy="316405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Medium of connectivity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Service Booking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Analyzing wages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Provider as Consumer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Lightbulb and gear">
            <a:extLst>
              <a:ext uri="{FF2B5EF4-FFF2-40B4-BE49-F238E27FC236}">
                <a16:creationId xmlns:a16="http://schemas.microsoft.com/office/drawing/2014/main" id="{93477BCF-DE20-454A-8A26-ECC02A8D64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310" y="3352800"/>
            <a:ext cx="2352675" cy="2352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BED3B6-72DF-414F-BFD3-E7E849FDBA1C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2FFAF6-A1B7-4695-B5E3-5303158848F7}"/>
              </a:ext>
            </a:extLst>
          </p:cNvPr>
          <p:cNvSpPr txBox="1">
            <a:spLocks/>
          </p:cNvSpPr>
          <p:nvPr/>
        </p:nvSpPr>
        <p:spPr>
          <a:xfrm>
            <a:off x="92763" y="461064"/>
            <a:ext cx="3695466" cy="55597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Applications.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5F9B3-1B6C-4EA1-9885-CBDD7B74F9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C35E836-1CF4-47F8-800D-C0D33BE1F85D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421329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CEE96D-5ADE-477C-AD9F-AFFDF204F46B}"/>
              </a:ext>
            </a:extLst>
          </p:cNvPr>
          <p:cNvGraphicFramePr/>
          <p:nvPr/>
        </p:nvGraphicFramePr>
        <p:xfrm>
          <a:off x="2431494" y="1339338"/>
          <a:ext cx="7103122" cy="5041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1DF85F3-F7AB-4577-9B56-0C3F8DAD3BCE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253987-BE6B-447E-8597-6540ECBCFC55}"/>
              </a:ext>
            </a:extLst>
          </p:cNvPr>
          <p:cNvSpPr txBox="1">
            <a:spLocks/>
          </p:cNvSpPr>
          <p:nvPr/>
        </p:nvSpPr>
        <p:spPr>
          <a:xfrm>
            <a:off x="55298" y="361347"/>
            <a:ext cx="2376196" cy="53945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Scope.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2ACBB7-9FAA-49A5-A28F-E6865A21DF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D274C1F-D962-481A-B618-B40B73B47A63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97130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0309BE1-9966-4027-9537-2D1752DC8D05}"/>
              </a:ext>
            </a:extLst>
          </p:cNvPr>
          <p:cNvSpPr txBox="1">
            <a:spLocks/>
          </p:cNvSpPr>
          <p:nvPr/>
        </p:nvSpPr>
        <p:spPr>
          <a:xfrm>
            <a:off x="1085476" y="1461211"/>
            <a:ext cx="6094519" cy="3625694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Ease in booking services.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Provides employment.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 efficient.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End of looting consumers.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Right to choose provider.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98E4D79E-F32A-4A18-844C-432A2F035A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660" y="3534916"/>
            <a:ext cx="1975782" cy="19757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303213-7118-415E-95CA-354925FB734E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29F562-497D-41B0-BDA8-0376061FEC43}"/>
              </a:ext>
            </a:extLst>
          </p:cNvPr>
          <p:cNvSpPr txBox="1">
            <a:spLocks/>
          </p:cNvSpPr>
          <p:nvPr/>
        </p:nvSpPr>
        <p:spPr>
          <a:xfrm>
            <a:off x="92762" y="461064"/>
            <a:ext cx="3228935" cy="55597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Advantages.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3C85-5746-463D-B7BB-76079EAF45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BCC59568-E02A-43ED-B219-BF71CDD7599E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130953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B4A572E-3A4D-497B-96D0-8DF21906E4E6}"/>
              </a:ext>
            </a:extLst>
          </p:cNvPr>
          <p:cNvSpPr txBox="1">
            <a:spLocks/>
          </p:cNvSpPr>
          <p:nvPr/>
        </p:nvSpPr>
        <p:spPr>
          <a:xfrm>
            <a:off x="1078552" y="1280665"/>
            <a:ext cx="6015242" cy="332301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Website for local service booking.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Connection between Provider and Consumer.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Viewing providers.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Getting work done.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3CF0E-DB88-4720-B228-F4237AEA5AF5}"/>
              </a:ext>
            </a:extLst>
          </p:cNvPr>
          <p:cNvSpPr txBox="1"/>
          <p:nvPr/>
        </p:nvSpPr>
        <p:spPr>
          <a:xfrm>
            <a:off x="304060" y="46949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86622-3B90-40BE-86B9-AC5900B01DCF}"/>
              </a:ext>
            </a:extLst>
          </p:cNvPr>
          <p:cNvSpPr/>
          <p:nvPr/>
        </p:nvSpPr>
        <p:spPr>
          <a:xfrm>
            <a:off x="9815804" y="9330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F3F025F-E41A-4FF8-9107-3FD1290EA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978103"/>
              </p:ext>
            </p:extLst>
          </p:nvPr>
        </p:nvGraphicFramePr>
        <p:xfrm>
          <a:off x="7328555" y="2718235"/>
          <a:ext cx="3675347" cy="294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ECDB1CD-1904-41E1-A1A9-517D6F654E49}"/>
              </a:ext>
            </a:extLst>
          </p:cNvPr>
          <p:cNvSpPr txBox="1">
            <a:spLocks/>
          </p:cNvSpPr>
          <p:nvPr/>
        </p:nvSpPr>
        <p:spPr>
          <a:xfrm>
            <a:off x="70527" y="412837"/>
            <a:ext cx="4557457" cy="56687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What is SPMS?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BCA7FFCC-FE67-4AFA-8612-55AD5BFA1246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7BCB7FF-559C-465C-8829-4557F701D5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2531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D19407-4809-4A60-802E-B4C08F940C32}"/>
              </a:ext>
            </a:extLst>
          </p:cNvPr>
          <p:cNvSpPr txBox="1"/>
          <p:nvPr/>
        </p:nvSpPr>
        <p:spPr>
          <a:xfrm>
            <a:off x="1229308" y="924083"/>
            <a:ext cx="6097554" cy="500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Software to provide: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Provider for 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Minimum efforts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Bill receipt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Getting work done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Report to analyze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Services | Orion Construction">
            <a:extLst>
              <a:ext uri="{FF2B5EF4-FFF2-40B4-BE49-F238E27FC236}">
                <a16:creationId xmlns:a16="http://schemas.microsoft.com/office/drawing/2014/main" id="{203E1938-D3E9-428C-ABED-6DE21236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2" y="3081338"/>
            <a:ext cx="3123606" cy="260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89E6D7-6E87-4639-93A1-CE5735C19FE5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ACB461-90B3-42EB-A454-7AD5C3DEE28A}"/>
              </a:ext>
            </a:extLst>
          </p:cNvPr>
          <p:cNvSpPr txBox="1">
            <a:spLocks/>
          </p:cNvSpPr>
          <p:nvPr/>
        </p:nvSpPr>
        <p:spPr>
          <a:xfrm>
            <a:off x="83432" y="448613"/>
            <a:ext cx="3023662" cy="56530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Conclusion.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B51AF-0FE1-4F2E-8E7F-683B61B6D3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002C7B9-BC7B-4DE4-A18B-015A34B554A6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2101799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7AAE8AA9-A302-43CD-9D08-F640030ED9D9}"/>
              </a:ext>
            </a:extLst>
          </p:cNvPr>
          <p:cNvSpPr>
            <a:spLocks noGrp="1"/>
          </p:cNvSpPr>
          <p:nvPr/>
        </p:nvSpPr>
        <p:spPr>
          <a:xfrm>
            <a:off x="2426287" y="2237202"/>
            <a:ext cx="6798250" cy="16744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419C84-DD0B-4D6F-8AF5-725000D895C4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F78FE-370B-4E95-93A0-E210DB13E9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FFD00CF-A4E3-4D38-A4BF-18DFD980E068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171434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-depth: Is UrbanClap&amp;#39;s rebranding to Urban Company a smart move?">
            <a:extLst>
              <a:ext uri="{FF2B5EF4-FFF2-40B4-BE49-F238E27FC236}">
                <a16:creationId xmlns:a16="http://schemas.microsoft.com/office/drawing/2014/main" id="{B12048D6-CA38-4412-BA8E-3F18C815A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34" y="1762125"/>
            <a:ext cx="29527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ECD1DF7-C411-40E4-BC23-C44B65AE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34" y="4068074"/>
            <a:ext cx="29527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29BB9F-C8B6-488A-9053-A143EE7D17F4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FBE826-2E06-4155-A62F-F2FCD005331F}"/>
              </a:ext>
            </a:extLst>
          </p:cNvPr>
          <p:cNvGrpSpPr/>
          <p:nvPr/>
        </p:nvGrpSpPr>
        <p:grpSpPr>
          <a:xfrm>
            <a:off x="6632511" y="1762125"/>
            <a:ext cx="3435221" cy="1666875"/>
            <a:chOff x="6632511" y="1762125"/>
            <a:chExt cx="3435221" cy="1666875"/>
          </a:xfrm>
        </p:grpSpPr>
        <p:pic>
          <p:nvPicPr>
            <p:cNvPr id="1028" name="Picture 4" descr="Uber Logo PNG Transparent (2) – Brands Logos">
              <a:extLst>
                <a:ext uri="{FF2B5EF4-FFF2-40B4-BE49-F238E27FC236}">
                  <a16:creationId xmlns:a16="http://schemas.microsoft.com/office/drawing/2014/main" id="{541F0862-3F8D-40C6-96CF-C91630F24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511" y="1762125"/>
              <a:ext cx="2110274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ber logo PNG">
              <a:extLst>
                <a:ext uri="{FF2B5EF4-FFF2-40B4-BE49-F238E27FC236}">
                  <a16:creationId xmlns:a16="http://schemas.microsoft.com/office/drawing/2014/main" id="{75485FF4-E4E3-435D-888C-CC465563F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0860" y="1762125"/>
              <a:ext cx="1576872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Lead Management Software | Best Pre-Sales CRM Software, Lead tracking  software">
            <a:extLst>
              <a:ext uri="{FF2B5EF4-FFF2-40B4-BE49-F238E27FC236}">
                <a16:creationId xmlns:a16="http://schemas.microsoft.com/office/drawing/2014/main" id="{975FC7C0-7D25-4315-8A75-A0D21EF8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730" y="4068074"/>
            <a:ext cx="2952750" cy="192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1FC0663-6B0C-4ECB-941F-08388B145C52}"/>
              </a:ext>
            </a:extLst>
          </p:cNvPr>
          <p:cNvSpPr txBox="1">
            <a:spLocks/>
          </p:cNvSpPr>
          <p:nvPr/>
        </p:nvSpPr>
        <p:spPr>
          <a:xfrm>
            <a:off x="70527" y="412837"/>
            <a:ext cx="4557457" cy="56687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Similar Software's.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51C36-551D-4317-A2C5-F0FC3C18C9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06EE3-5F10-4845-8EEF-1DA43CC67A3A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392520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41B62D-3BED-4763-9EE5-BB49D3641FAA}"/>
              </a:ext>
            </a:extLst>
          </p:cNvPr>
          <p:cNvSpPr txBox="1"/>
          <p:nvPr/>
        </p:nvSpPr>
        <p:spPr>
          <a:xfrm>
            <a:off x="110183" y="1482821"/>
            <a:ext cx="6097554" cy="2663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Core Java Volume I – Fundamentals.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1200150" lvl="2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Basic Service Management.</a:t>
            </a:r>
            <a:endParaRPr lang="en-IN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1200150" lvl="2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Beginning Database Design Solutions.</a:t>
            </a:r>
            <a:endParaRPr lang="en-IN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1200150" lvl="2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HTML &amp; CSS: Design and Build Web Sites.</a:t>
            </a:r>
          </a:p>
          <a:p>
            <a:pPr marL="1200150" lvl="2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https://www.urbancompany.com.</a:t>
            </a:r>
            <a:endParaRPr lang="en-I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1143000" lvl="2" indent="-228600" algn="just">
              <a:lnSpc>
                <a:spcPct val="150000"/>
              </a:lnSpc>
              <a:spcBef>
                <a:spcPts val="200"/>
              </a:spcBef>
              <a:buFont typeface="+mj-lt"/>
              <a:buAutoNum type="arabicPeriod" startAt="2"/>
            </a:pPr>
            <a:endParaRPr lang="en-I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479B99-A7B5-43B4-9A77-5C1C24105854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7F26421C-6C6B-459D-90F0-DB86A27400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789" y="3144416"/>
            <a:ext cx="2444621" cy="244462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2C3627-66E2-4203-8BC8-F3B3464A0E2A}"/>
              </a:ext>
            </a:extLst>
          </p:cNvPr>
          <p:cNvSpPr txBox="1">
            <a:spLocks/>
          </p:cNvSpPr>
          <p:nvPr/>
        </p:nvSpPr>
        <p:spPr>
          <a:xfrm>
            <a:off x="70527" y="412837"/>
            <a:ext cx="4557457" cy="56687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Literature Review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A65F0-69E7-49FF-B5CD-0C6268E882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750B6179-A3F3-4E39-8580-C874793CEE22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428732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1FB9616-470E-406A-999D-150B48A9836E}"/>
              </a:ext>
            </a:extLst>
          </p:cNvPr>
          <p:cNvSpPr txBox="1">
            <a:spLocks/>
          </p:cNvSpPr>
          <p:nvPr/>
        </p:nvSpPr>
        <p:spPr>
          <a:xfrm>
            <a:off x="988220" y="1446386"/>
            <a:ext cx="3699769" cy="3107859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Provider only: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Provider profile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Wages declaration.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Requests.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85E030-1B3C-4D1E-B149-A46046D52ABB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076BC02-EC17-4ADC-BA82-285B2085D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3969838"/>
              </p:ext>
            </p:extLst>
          </p:nvPr>
        </p:nvGraphicFramePr>
        <p:xfrm>
          <a:off x="4639246" y="1311102"/>
          <a:ext cx="6564534" cy="489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BB38C094-00F5-4951-9FA1-EE4F34FB754B}"/>
              </a:ext>
            </a:extLst>
          </p:cNvPr>
          <p:cNvSpPr txBox="1">
            <a:spLocks/>
          </p:cNvSpPr>
          <p:nvPr/>
        </p:nvSpPr>
        <p:spPr>
          <a:xfrm>
            <a:off x="81790" y="430208"/>
            <a:ext cx="3249240" cy="56816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Structure.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49202-5269-4A33-9D4E-A71C38B6ED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D1A216CB-8265-40D1-AE4E-9909ECFC86F8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155552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6477A47-C443-475A-8DD7-18D63685D3CF}"/>
              </a:ext>
            </a:extLst>
          </p:cNvPr>
          <p:cNvGraphicFramePr/>
          <p:nvPr/>
        </p:nvGraphicFramePr>
        <p:xfrm>
          <a:off x="2857170" y="1725004"/>
          <a:ext cx="5079467" cy="4178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447BDEF-3591-41CA-A1FE-5F3BFB633AF2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76AB-AEED-47A2-BA9D-8253C36C4A9D}"/>
              </a:ext>
            </a:extLst>
          </p:cNvPr>
          <p:cNvSpPr txBox="1">
            <a:spLocks/>
          </p:cNvSpPr>
          <p:nvPr/>
        </p:nvSpPr>
        <p:spPr>
          <a:xfrm>
            <a:off x="72459" y="430208"/>
            <a:ext cx="5899132" cy="6054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Programming Languages.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D98A8-C689-4F0A-8F0A-82C0459347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381C9F2-071B-4DDF-8414-019C19D999AA}"/>
              </a:ext>
            </a:extLst>
          </p:cNvPr>
          <p:cNvSpPr txBox="1"/>
          <p:nvPr/>
        </p:nvSpPr>
        <p:spPr>
          <a:xfrm>
            <a:off x="10095723" y="6357262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394434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DAB7DC9-904A-4D07-A649-643CBD673875}"/>
              </a:ext>
            </a:extLst>
          </p:cNvPr>
          <p:cNvSpPr txBox="1">
            <a:spLocks/>
          </p:cNvSpPr>
          <p:nvPr/>
        </p:nvSpPr>
        <p:spPr>
          <a:xfrm>
            <a:off x="1076417" y="1536254"/>
            <a:ext cx="3007621" cy="378549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JDBC bridge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 Server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Triggering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Report Writing</a:t>
            </a:r>
          </a:p>
        </p:txBody>
      </p:sp>
      <p:pic>
        <p:nvPicPr>
          <p:cNvPr id="2052" name="Picture 4" descr="SAP Business One Partner in Delhi NCR, Noida, Gurgaon, North India | Oracle  Gold Partner">
            <a:extLst>
              <a:ext uri="{FF2B5EF4-FFF2-40B4-BE49-F238E27FC236}">
                <a16:creationId xmlns:a16="http://schemas.microsoft.com/office/drawing/2014/main" id="{70A370FE-A96B-4168-8F03-04EB9B2C7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2E273-C37B-46AB-A013-37C9C7EBD237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627359-3867-4428-9C80-B5DF8746FF0B}"/>
              </a:ext>
            </a:extLst>
          </p:cNvPr>
          <p:cNvSpPr txBox="1">
            <a:spLocks/>
          </p:cNvSpPr>
          <p:nvPr/>
        </p:nvSpPr>
        <p:spPr>
          <a:xfrm>
            <a:off x="74645" y="497140"/>
            <a:ext cx="4310743" cy="55721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Methodologies.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65D20-A562-4802-94D8-4EC8272F0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1EBEF032-3E48-432D-94D7-3DEEFF980F87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421589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FB09A078-510B-4741-9797-D9BBFA7BEA00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B4BAD7-3338-49BE-AFC0-6A1A46FD1EAA}"/>
              </a:ext>
            </a:extLst>
          </p:cNvPr>
          <p:cNvSpPr/>
          <p:nvPr/>
        </p:nvSpPr>
        <p:spPr>
          <a:xfrm>
            <a:off x="92762" y="3458138"/>
            <a:ext cx="994299" cy="32847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D959CC-D522-4A53-8EFC-43440DF61BA8}"/>
              </a:ext>
            </a:extLst>
          </p:cNvPr>
          <p:cNvCxnSpPr>
            <a:cxnSpLocks/>
          </p:cNvCxnSpPr>
          <p:nvPr/>
        </p:nvCxnSpPr>
        <p:spPr>
          <a:xfrm flipV="1">
            <a:off x="1084128" y="3636143"/>
            <a:ext cx="425648" cy="9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C55DAB7F-46AF-46A5-AA5C-A285B1A59713}"/>
              </a:ext>
            </a:extLst>
          </p:cNvPr>
          <p:cNvSpPr/>
          <p:nvPr/>
        </p:nvSpPr>
        <p:spPr>
          <a:xfrm>
            <a:off x="2842876" y="4122373"/>
            <a:ext cx="1376039" cy="61848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 type</a:t>
            </a: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AA96C124-F67E-4ECA-8ED6-8E50FCD6B426}"/>
              </a:ext>
            </a:extLst>
          </p:cNvPr>
          <p:cNvSpPr/>
          <p:nvPr/>
        </p:nvSpPr>
        <p:spPr>
          <a:xfrm>
            <a:off x="516566" y="4139119"/>
            <a:ext cx="2211524" cy="50602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Register user details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F5C166F1-5CD9-474D-990F-ACCF5D3A2806}"/>
              </a:ext>
            </a:extLst>
          </p:cNvPr>
          <p:cNvSpPr/>
          <p:nvPr/>
        </p:nvSpPr>
        <p:spPr>
          <a:xfrm>
            <a:off x="2932894" y="5193627"/>
            <a:ext cx="1216240" cy="745724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Consumer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BE9E4-5AB7-47F5-A9F6-E5EF0305D2B4}"/>
              </a:ext>
            </a:extLst>
          </p:cNvPr>
          <p:cNvSpPr/>
          <p:nvPr/>
        </p:nvSpPr>
        <p:spPr>
          <a:xfrm>
            <a:off x="6024389" y="3307858"/>
            <a:ext cx="1544715" cy="553177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Home Screen</a:t>
            </a: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2F09F240-FE57-49AA-A285-7F4357B1A1F8}"/>
              </a:ext>
            </a:extLst>
          </p:cNvPr>
          <p:cNvSpPr/>
          <p:nvPr/>
        </p:nvSpPr>
        <p:spPr>
          <a:xfrm>
            <a:off x="4213048" y="4203400"/>
            <a:ext cx="2211524" cy="50602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Get Credentials</a:t>
            </a: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6008F1D6-2B79-43B5-9E36-7CD630B5B53B}"/>
              </a:ext>
            </a:extLst>
          </p:cNvPr>
          <p:cNvSpPr/>
          <p:nvPr/>
        </p:nvSpPr>
        <p:spPr>
          <a:xfrm>
            <a:off x="7300707" y="2169324"/>
            <a:ext cx="2211524" cy="50602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Get respective providers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8E144A5-A9A8-4858-9289-FC825CF40753}"/>
              </a:ext>
            </a:extLst>
          </p:cNvPr>
          <p:cNvSpPr/>
          <p:nvPr/>
        </p:nvSpPr>
        <p:spPr>
          <a:xfrm>
            <a:off x="2901944" y="1636803"/>
            <a:ext cx="1216240" cy="745724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Provider database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6324467F-A288-4518-964A-8D33B2A0A968}"/>
              </a:ext>
            </a:extLst>
          </p:cNvPr>
          <p:cNvSpPr/>
          <p:nvPr/>
        </p:nvSpPr>
        <p:spPr>
          <a:xfrm>
            <a:off x="2178386" y="2797746"/>
            <a:ext cx="2211524" cy="50602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Get provider Details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D6F53065-9A71-4B3E-8B7E-9C55DAAA6439}"/>
              </a:ext>
            </a:extLst>
          </p:cNvPr>
          <p:cNvSpPr/>
          <p:nvPr/>
        </p:nvSpPr>
        <p:spPr>
          <a:xfrm>
            <a:off x="7089043" y="5098056"/>
            <a:ext cx="1833241" cy="730929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approval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A4F6B-2F6B-4E43-8D13-92C7DB9EF1DA}"/>
              </a:ext>
            </a:extLst>
          </p:cNvPr>
          <p:cNvSpPr/>
          <p:nvPr/>
        </p:nvSpPr>
        <p:spPr>
          <a:xfrm>
            <a:off x="1497669" y="3384599"/>
            <a:ext cx="1544715" cy="553177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Registration Screen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F0D223C0-BCD6-471C-9482-CC96C8994D39}"/>
              </a:ext>
            </a:extLst>
          </p:cNvPr>
          <p:cNvSpPr/>
          <p:nvPr/>
        </p:nvSpPr>
        <p:spPr>
          <a:xfrm>
            <a:off x="9733903" y="773290"/>
            <a:ext cx="1216240" cy="745724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Wages database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0FD39D-DD3C-4324-A78D-1C116E5CAD98}"/>
              </a:ext>
            </a:extLst>
          </p:cNvPr>
          <p:cNvCxnSpPr>
            <a:cxnSpLocks/>
          </p:cNvCxnSpPr>
          <p:nvPr/>
        </p:nvCxnSpPr>
        <p:spPr>
          <a:xfrm>
            <a:off x="2165253" y="3915607"/>
            <a:ext cx="0" cy="223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1549762-4FC3-459D-B295-20FE3357C5A4}"/>
              </a:ext>
            </a:extLst>
          </p:cNvPr>
          <p:cNvSpPr/>
          <p:nvPr/>
        </p:nvSpPr>
        <p:spPr>
          <a:xfrm>
            <a:off x="5485229" y="5111342"/>
            <a:ext cx="1216240" cy="745724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Admin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FEC1CC-4862-4963-8FEC-5F565CC696D1}"/>
              </a:ext>
            </a:extLst>
          </p:cNvPr>
          <p:cNvCxnSpPr>
            <a:cxnSpLocks/>
          </p:cNvCxnSpPr>
          <p:nvPr/>
        </p:nvCxnSpPr>
        <p:spPr>
          <a:xfrm>
            <a:off x="2445058" y="4439482"/>
            <a:ext cx="3933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BC1DB1-0731-463B-9DBF-2A6DBC28993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30896" y="4740855"/>
            <a:ext cx="9525" cy="40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08DD330-6089-444D-A5F9-046302EC0D8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4118186" y="2009665"/>
            <a:ext cx="271725" cy="244674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C01519-4222-4C51-ADAB-8444B4AA62D0}"/>
              </a:ext>
            </a:extLst>
          </p:cNvPr>
          <p:cNvCxnSpPr>
            <a:cxnSpLocks/>
            <a:stCxn id="12" idx="0"/>
            <a:endCxn id="11" idx="3"/>
          </p:cNvCxnSpPr>
          <p:nvPr/>
        </p:nvCxnSpPr>
        <p:spPr>
          <a:xfrm flipV="1">
            <a:off x="3505300" y="2382529"/>
            <a:ext cx="4764" cy="41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B7DE27B-B3B7-464F-AC45-7B7A16B31D31}"/>
              </a:ext>
            </a:extLst>
          </p:cNvPr>
          <p:cNvSpPr/>
          <p:nvPr/>
        </p:nvSpPr>
        <p:spPr>
          <a:xfrm>
            <a:off x="4580769" y="3318865"/>
            <a:ext cx="1167746" cy="52593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Login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A14885-C3E8-46EC-B709-B8F8A1B966C5}"/>
              </a:ext>
            </a:extLst>
          </p:cNvPr>
          <p:cNvCxnSpPr>
            <a:cxnSpLocks/>
          </p:cNvCxnSpPr>
          <p:nvPr/>
        </p:nvCxnSpPr>
        <p:spPr>
          <a:xfrm flipH="1" flipV="1">
            <a:off x="3495958" y="3303771"/>
            <a:ext cx="14106" cy="827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6DD318A-FA19-44CC-B0DC-83E38754135D}"/>
              </a:ext>
            </a:extLst>
          </p:cNvPr>
          <p:cNvCxnSpPr>
            <a:cxnSpLocks/>
            <a:stCxn id="7" idx="4"/>
            <a:endCxn id="9" idx="3"/>
          </p:cNvCxnSpPr>
          <p:nvPr/>
        </p:nvCxnSpPr>
        <p:spPr>
          <a:xfrm flipV="1">
            <a:off x="4149134" y="4709425"/>
            <a:ext cx="948524" cy="8570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BF36E3-BF04-40DB-B269-D72F0FA25214}"/>
              </a:ext>
            </a:extLst>
          </p:cNvPr>
          <p:cNvCxnSpPr>
            <a:cxnSpLocks/>
          </p:cNvCxnSpPr>
          <p:nvPr/>
        </p:nvCxnSpPr>
        <p:spPr>
          <a:xfrm flipV="1">
            <a:off x="5198584" y="3861033"/>
            <a:ext cx="0" cy="309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B1D4E3-9753-469D-BA57-C1DA53E0706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748516" y="3581830"/>
            <a:ext cx="275873" cy="2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Flowchart: Data 26">
            <a:extLst>
              <a:ext uri="{FF2B5EF4-FFF2-40B4-BE49-F238E27FC236}">
                <a16:creationId xmlns:a16="http://schemas.microsoft.com/office/drawing/2014/main" id="{8CB9182D-F55A-445D-8697-FC82C4F42BE2}"/>
              </a:ext>
            </a:extLst>
          </p:cNvPr>
          <p:cNvSpPr/>
          <p:nvPr/>
        </p:nvSpPr>
        <p:spPr>
          <a:xfrm>
            <a:off x="5606151" y="2169322"/>
            <a:ext cx="1799575" cy="488226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Get service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61AB23-3F5C-44A0-8756-2CA23AF87D1E}"/>
              </a:ext>
            </a:extLst>
          </p:cNvPr>
          <p:cNvCxnSpPr>
            <a:cxnSpLocks/>
          </p:cNvCxnSpPr>
          <p:nvPr/>
        </p:nvCxnSpPr>
        <p:spPr>
          <a:xfrm flipV="1">
            <a:off x="6455239" y="2650995"/>
            <a:ext cx="0" cy="666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020D36-6BAC-433C-AD38-A4B9716AC198}"/>
              </a:ext>
            </a:extLst>
          </p:cNvPr>
          <p:cNvSpPr/>
          <p:nvPr/>
        </p:nvSpPr>
        <p:spPr>
          <a:xfrm>
            <a:off x="7690505" y="3318996"/>
            <a:ext cx="1544715" cy="553177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Provider listing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C2D2EA5-1A7D-4B4E-81F6-E679E70657D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051509" y="1878852"/>
            <a:ext cx="4354960" cy="2904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C6D3B0-2F28-4078-AFE2-F7DD8EECCEED}"/>
              </a:ext>
            </a:extLst>
          </p:cNvPr>
          <p:cNvCxnSpPr>
            <a:cxnSpLocks/>
          </p:cNvCxnSpPr>
          <p:nvPr/>
        </p:nvCxnSpPr>
        <p:spPr>
          <a:xfrm>
            <a:off x="7215366" y="2429305"/>
            <a:ext cx="275873" cy="2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F0403F-9386-49C4-ADD9-FE5A28417FE7}"/>
              </a:ext>
            </a:extLst>
          </p:cNvPr>
          <p:cNvCxnSpPr>
            <a:cxnSpLocks/>
          </p:cNvCxnSpPr>
          <p:nvPr/>
        </p:nvCxnSpPr>
        <p:spPr>
          <a:xfrm flipH="1">
            <a:off x="8406471" y="2667075"/>
            <a:ext cx="1" cy="646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Flowchart: Data 32">
            <a:extLst>
              <a:ext uri="{FF2B5EF4-FFF2-40B4-BE49-F238E27FC236}">
                <a16:creationId xmlns:a16="http://schemas.microsoft.com/office/drawing/2014/main" id="{E1B870A9-490D-4DBD-BFB6-71A8434E01D4}"/>
              </a:ext>
            </a:extLst>
          </p:cNvPr>
          <p:cNvSpPr/>
          <p:nvPr/>
        </p:nvSpPr>
        <p:spPr>
          <a:xfrm>
            <a:off x="7116318" y="4233948"/>
            <a:ext cx="2211524" cy="475476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Get provider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CA41B1-995E-4611-9446-88D25D52E127}"/>
              </a:ext>
            </a:extLst>
          </p:cNvPr>
          <p:cNvCxnSpPr>
            <a:cxnSpLocks/>
          </p:cNvCxnSpPr>
          <p:nvPr/>
        </p:nvCxnSpPr>
        <p:spPr>
          <a:xfrm>
            <a:off x="8406469" y="3883795"/>
            <a:ext cx="0" cy="34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01BCD0-BBD8-4027-9209-3E822BF0BC20}"/>
              </a:ext>
            </a:extLst>
          </p:cNvPr>
          <p:cNvCxnSpPr>
            <a:cxnSpLocks/>
          </p:cNvCxnSpPr>
          <p:nvPr/>
        </p:nvCxnSpPr>
        <p:spPr>
          <a:xfrm>
            <a:off x="8005662" y="4691321"/>
            <a:ext cx="0" cy="398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99D7A1-C7EA-4559-95D1-900120ABD4F8}"/>
              </a:ext>
            </a:extLst>
          </p:cNvPr>
          <p:cNvCxnSpPr>
            <a:cxnSpLocks/>
          </p:cNvCxnSpPr>
          <p:nvPr/>
        </p:nvCxnSpPr>
        <p:spPr>
          <a:xfrm>
            <a:off x="6702733" y="5468182"/>
            <a:ext cx="3933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Flowchart: Data 36">
            <a:extLst>
              <a:ext uri="{FF2B5EF4-FFF2-40B4-BE49-F238E27FC236}">
                <a16:creationId xmlns:a16="http://schemas.microsoft.com/office/drawing/2014/main" id="{CD6CF2FB-98DA-4186-8AA1-7C8AC4B69CB4}"/>
              </a:ext>
            </a:extLst>
          </p:cNvPr>
          <p:cNvSpPr/>
          <p:nvPr/>
        </p:nvSpPr>
        <p:spPr>
          <a:xfrm>
            <a:off x="7317644" y="6074260"/>
            <a:ext cx="1376039" cy="50602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Work Status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D13E6F-B3A8-41E9-A8FF-3E0F7278E043}"/>
              </a:ext>
            </a:extLst>
          </p:cNvPr>
          <p:cNvSpPr/>
          <p:nvPr/>
        </p:nvSpPr>
        <p:spPr>
          <a:xfrm>
            <a:off x="9403405" y="3336433"/>
            <a:ext cx="1167746" cy="52593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Invoice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97EBDB-E604-4B9A-A834-482E86B1A20A}"/>
              </a:ext>
            </a:extLst>
          </p:cNvPr>
          <p:cNvCxnSpPr>
            <a:cxnSpLocks/>
            <a:stCxn id="13" idx="2"/>
            <a:endCxn id="37" idx="1"/>
          </p:cNvCxnSpPr>
          <p:nvPr/>
        </p:nvCxnSpPr>
        <p:spPr>
          <a:xfrm>
            <a:off x="8005662" y="5828985"/>
            <a:ext cx="0" cy="245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Flowchart: Data 39">
            <a:extLst>
              <a:ext uri="{FF2B5EF4-FFF2-40B4-BE49-F238E27FC236}">
                <a16:creationId xmlns:a16="http://schemas.microsoft.com/office/drawing/2014/main" id="{89174A17-AD5C-4B1D-9A8F-9E8060FEC8CD}"/>
              </a:ext>
            </a:extLst>
          </p:cNvPr>
          <p:cNvSpPr/>
          <p:nvPr/>
        </p:nvSpPr>
        <p:spPr>
          <a:xfrm>
            <a:off x="9435201" y="2169322"/>
            <a:ext cx="1799575" cy="488226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Get Wages &amp; Taxes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36629B-0F2C-4D6F-9A7F-ED10B22ABE82}"/>
              </a:ext>
            </a:extLst>
          </p:cNvPr>
          <p:cNvCxnSpPr>
            <a:cxnSpLocks/>
          </p:cNvCxnSpPr>
          <p:nvPr/>
        </p:nvCxnSpPr>
        <p:spPr>
          <a:xfrm flipH="1">
            <a:off x="10334987" y="1528539"/>
            <a:ext cx="7036" cy="650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2" name="Flowchart: Data 41">
            <a:extLst>
              <a:ext uri="{FF2B5EF4-FFF2-40B4-BE49-F238E27FC236}">
                <a16:creationId xmlns:a16="http://schemas.microsoft.com/office/drawing/2014/main" id="{32FDB3DE-92FF-414B-A1CA-E85FB4EE35CA}"/>
              </a:ext>
            </a:extLst>
          </p:cNvPr>
          <p:cNvSpPr/>
          <p:nvPr/>
        </p:nvSpPr>
        <p:spPr>
          <a:xfrm>
            <a:off x="10793289" y="3419452"/>
            <a:ext cx="1167743" cy="381961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Print bill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A92299-B9C7-425A-A182-256C64FA96E4}"/>
              </a:ext>
            </a:extLst>
          </p:cNvPr>
          <p:cNvCxnSpPr>
            <a:cxnSpLocks/>
          </p:cNvCxnSpPr>
          <p:nvPr/>
        </p:nvCxnSpPr>
        <p:spPr>
          <a:xfrm flipH="1">
            <a:off x="10154012" y="2652489"/>
            <a:ext cx="7036" cy="650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C12BAD-C571-46C5-8E2A-572F30849E57}"/>
              </a:ext>
            </a:extLst>
          </p:cNvPr>
          <p:cNvCxnSpPr>
            <a:cxnSpLocks/>
            <a:stCxn id="38" idx="3"/>
            <a:endCxn id="42" idx="2"/>
          </p:cNvCxnSpPr>
          <p:nvPr/>
        </p:nvCxnSpPr>
        <p:spPr>
          <a:xfrm>
            <a:off x="10571151" y="3599397"/>
            <a:ext cx="338912" cy="11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90453F5-0233-46CC-AD74-D9C3E878822D}"/>
              </a:ext>
            </a:extLst>
          </p:cNvPr>
          <p:cNvCxnSpPr>
            <a:cxnSpLocks/>
            <a:stCxn id="37" idx="5"/>
            <a:endCxn id="38" idx="2"/>
          </p:cNvCxnSpPr>
          <p:nvPr/>
        </p:nvCxnSpPr>
        <p:spPr>
          <a:xfrm flipV="1">
            <a:off x="8556079" y="3862362"/>
            <a:ext cx="1431201" cy="246491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FCBA20C5-2002-4DBF-A823-BD8776B0F59C}"/>
              </a:ext>
            </a:extLst>
          </p:cNvPr>
          <p:cNvSpPr txBox="1">
            <a:spLocks/>
          </p:cNvSpPr>
          <p:nvPr/>
        </p:nvSpPr>
        <p:spPr>
          <a:xfrm>
            <a:off x="92763" y="461064"/>
            <a:ext cx="3023662" cy="56530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Dataflow.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FD82D9-5275-4B60-970A-082BFB1926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9" name="TextBox 13">
            <a:extLst>
              <a:ext uri="{FF2B5EF4-FFF2-40B4-BE49-F238E27FC236}">
                <a16:creationId xmlns:a16="http://schemas.microsoft.com/office/drawing/2014/main" id="{39B70F19-8142-4AC9-BF4B-FBABEF0D9D9E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</p:spTree>
    <p:extLst>
      <p:ext uri="{BB962C8B-B14F-4D97-AF65-F5344CB8AC3E}">
        <p14:creationId xmlns:p14="http://schemas.microsoft.com/office/powerpoint/2010/main" val="2901703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>
            <a:extLst>
              <a:ext uri="{FF2B5EF4-FFF2-40B4-BE49-F238E27FC236}">
                <a16:creationId xmlns:a16="http://schemas.microsoft.com/office/drawing/2014/main" id="{4B4E7393-6CD8-436C-8E28-71AD49725DF2}"/>
              </a:ext>
            </a:extLst>
          </p:cNvPr>
          <p:cNvSpPr txBox="1"/>
          <p:nvPr/>
        </p:nvSpPr>
        <p:spPr>
          <a:xfrm>
            <a:off x="10095723" y="6347931"/>
            <a:ext cx="1251618" cy="3819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F691B-8C4D-4013-AA49-A973370751DF}"/>
              </a:ext>
            </a:extLst>
          </p:cNvPr>
          <p:cNvPicPr/>
          <p:nvPr/>
        </p:nvPicPr>
        <p:blipFill rotWithShape="1">
          <a:blip r:embed="rId2"/>
          <a:srcRect t="11499" b="4478"/>
          <a:stretch/>
        </p:blipFill>
        <p:spPr bwMode="auto">
          <a:xfrm>
            <a:off x="610393" y="1250480"/>
            <a:ext cx="5485765" cy="2592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7E827-D204-43FA-BA8B-6DD522CDF454}"/>
              </a:ext>
            </a:extLst>
          </p:cNvPr>
          <p:cNvPicPr/>
          <p:nvPr/>
        </p:nvPicPr>
        <p:blipFill rotWithShape="1">
          <a:blip r:embed="rId3"/>
          <a:srcRect t="11499" b="4478"/>
          <a:stretch/>
        </p:blipFill>
        <p:spPr bwMode="auto">
          <a:xfrm>
            <a:off x="610394" y="3788575"/>
            <a:ext cx="5485765" cy="2592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D821F-91BE-4A12-A259-6BA1BFD837D3}"/>
              </a:ext>
            </a:extLst>
          </p:cNvPr>
          <p:cNvSpPr/>
          <p:nvPr/>
        </p:nvSpPr>
        <p:spPr>
          <a:xfrm>
            <a:off x="9815804" y="-1"/>
            <a:ext cx="2376196" cy="6347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913C2-27CE-421C-B8B9-85ABEBFCA42A}"/>
              </a:ext>
            </a:extLst>
          </p:cNvPr>
          <p:cNvPicPr/>
          <p:nvPr/>
        </p:nvPicPr>
        <p:blipFill rotWithShape="1">
          <a:blip r:embed="rId4"/>
          <a:srcRect t="12827" b="4919"/>
          <a:stretch/>
        </p:blipFill>
        <p:spPr bwMode="auto">
          <a:xfrm>
            <a:off x="6095999" y="1250480"/>
            <a:ext cx="5485130" cy="2537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C4AC4-5362-4398-BF48-DC31A93A29C1}"/>
              </a:ext>
            </a:extLst>
          </p:cNvPr>
          <p:cNvPicPr/>
          <p:nvPr/>
        </p:nvPicPr>
        <p:blipFill rotWithShape="1">
          <a:blip r:embed="rId5"/>
          <a:srcRect t="11942" b="4036"/>
          <a:stretch/>
        </p:blipFill>
        <p:spPr bwMode="auto">
          <a:xfrm>
            <a:off x="6095999" y="3788575"/>
            <a:ext cx="5485130" cy="2592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24C9931-C586-4E4A-9744-35E7C1719A23}"/>
              </a:ext>
            </a:extLst>
          </p:cNvPr>
          <p:cNvSpPr txBox="1">
            <a:spLocks/>
          </p:cNvSpPr>
          <p:nvPr/>
        </p:nvSpPr>
        <p:spPr>
          <a:xfrm>
            <a:off x="83756" y="328193"/>
            <a:ext cx="3023662" cy="56530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Homepage.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86BA60-F5A7-4914-AC49-5BB8B103A8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0354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513</TotalTime>
  <Words>400</Words>
  <Application>Microsoft Office PowerPoint</Application>
  <PresentationFormat>Widescreen</PresentationFormat>
  <Paragraphs>180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Bookman Old Style</vt:lpstr>
      <vt:lpstr>Calibri</vt:lpstr>
      <vt:lpstr>Corbel</vt:lpstr>
      <vt:lpstr>Times New Roman</vt:lpstr>
      <vt:lpstr>Trebuchet MS</vt:lpstr>
      <vt:lpstr>Wingdings</vt:lpstr>
      <vt:lpstr>Office Theme</vt:lpstr>
      <vt:lpstr>DR. PANJABRAO DESHMUKH POLYTECHNIC, AMRAVATI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K</dc:creator>
  <cp:lastModifiedBy>sarthak garibe</cp:lastModifiedBy>
  <cp:revision>67</cp:revision>
  <dcterms:created xsi:type="dcterms:W3CDTF">2021-06-05T17:32:51Z</dcterms:created>
  <dcterms:modified xsi:type="dcterms:W3CDTF">2021-06-06T17:48:58Z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